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webextensions/webextension1.xml" ContentType="application/vnd.ms-office.webextension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4"/>
  </p:notesMasterIdLst>
  <p:sldIdLst>
    <p:sldId id="4442" r:id="rId2"/>
    <p:sldId id="4443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A8541F-8D98-DE41-B623-294A18FEAE31}" v="7" dt="2026-08-23T10:24:10.8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62239"/>
  </p:normalViewPr>
  <p:slideViewPr>
    <p:cSldViewPr snapToGrid="0">
      <p:cViewPr varScale="1">
        <p:scale>
          <a:sx n="69" d="100"/>
          <a:sy n="69" d="100"/>
        </p:scale>
        <p:origin x="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713A0-FCE4-4E7E-808B-5CCD3C8F6087}" type="datetimeFigureOut">
              <a:rPr lang="nl-NL" smtClean="0"/>
              <a:t>23-08-2026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33A5-7976-4133-A164-5C305A8EF0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739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5155B-8AB5-4B47-D05B-5AEDDCC8F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8FF2E2D-DF69-82ED-8326-D176462B5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E720FFE-F4D6-CE91-FFD5-72439E39F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CCD0285-E9DE-5D0A-F7C0-7A2346D2F8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65986-4D15-4240-BC7B-4A2BD290BC7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724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7EC51-923E-AE7E-D5FA-D2526ADF5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26C9F43-2458-8516-3D47-75EC43107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6F04F93-7B62-E51F-D405-E9881DBD3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E66189-5CBF-49E2-72A0-0EB56227F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65986-4D15-4240-BC7B-4A2BD290BC7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572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161A-7627-4D64-AF08-10D702AFE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59" y="950976"/>
            <a:ext cx="10802729" cy="8817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B6884-07D8-4CC4-BE99-516F1433B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918" y="1832772"/>
            <a:ext cx="5281507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2C638-B5A8-4F8C-85AE-33BEAF54C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" y="2600531"/>
            <a:ext cx="528150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0D1933-A703-4BDC-A697-728E899EE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927" y="1832772"/>
            <a:ext cx="5283202" cy="742638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13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925DBD-4D51-4A2D-B1E4-6D094CD1E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7927" y="2600531"/>
            <a:ext cx="52832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2636E2-E26E-42F7-9E05-3F756C7D1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41762-FAE5-4338-98F8-4B3B3A6730DF}" type="datetime1">
              <a:rPr lang="nl-NL" smtClean="0"/>
              <a:t>23-08-2026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7281B-0E5C-421E-AFFE-775F57C5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MA | P1. Morele ontwikkeling | Havo 4 | DMW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483462-E410-4DC7-AE53-27AABECFE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8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45AC-24E0-45A1-90C3-7BF96C3F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018E1-7CA3-4B5E-9683-554FDFC63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5D32D-7150-4DF2-B992-A2B4F560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F2531-C62C-4338-B9D2-720142212795}" type="datetime1">
              <a:rPr lang="nl-NL" smtClean="0"/>
              <a:t>23-08-2026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03F0C-FCA3-464C-B6ED-864DB51E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MA | P1. Morele ontwikkeling | Havo 4 | DMW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1006-DAE1-4326-B1AE-FD527A65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4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3821-597E-4B4F-8572-5DA1CB183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0976"/>
            <a:ext cx="6509385" cy="355673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38D70-8FF5-47D7-A0DD-087A227BC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572000"/>
            <a:ext cx="6481953" cy="1485900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5B485-516D-48B7-AF1D-69AEEA35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805FA-2B2E-4EDC-8167-CF409FF140AD}" type="datetime1">
              <a:rPr lang="nl-NL" smtClean="0"/>
              <a:t>23-08-2026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14DDB-2831-4FF8-9DA7-0449659D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MA | P1. Morele ontwikkeling | Havo 4 | DMW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178F6-65BA-4964-80E2-DB6EA335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9E08-E0E5-4B1A-8F7D-08FE7678A3B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6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0E843-90BA-4A7D-8F9F-FFE49387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950976"/>
            <a:ext cx="10995659" cy="10778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7CA62-9B55-49B4-94B6-EAAF7D5AE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1" y="2028826"/>
            <a:ext cx="10995660" cy="4029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EA03-AAFA-4A69-A3DA-1DD0EF273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8729" y="6449535"/>
            <a:ext cx="2983095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73DE2701-1213-4FEC-BB3E-2553A9D1F437}" type="datetime1">
              <a:rPr lang="nl-NL" smtClean="0"/>
              <a:t>23-08-2026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97F43-1ECB-4FC2-863E-26CEE24A0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7924" y="1737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nl-NL"/>
              <a:t>MA | P1. Morele ontwikkeling | Havo 4 | DMW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7F9D8-4B2E-4871-B2AE-EFC06BE23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10710" y="6449535"/>
            <a:ext cx="932279" cy="30845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CB39E08-E0E5-4B1A-8F7D-08FE7678A3B6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62919E4-C488-4107-9EF1-66152F848008}"/>
              </a:ext>
            </a:extLst>
          </p:cNvPr>
          <p:cNvCxnSpPr>
            <a:cxnSpLocks/>
          </p:cNvCxnSpPr>
          <p:nvPr/>
        </p:nvCxnSpPr>
        <p:spPr>
          <a:xfrm>
            <a:off x="643467" y="678719"/>
            <a:ext cx="109050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F79732-4088-424C-A653-4534E4389443}"/>
              </a:ext>
            </a:extLst>
          </p:cNvPr>
          <p:cNvCxnSpPr>
            <a:cxnSpLocks/>
          </p:cNvCxnSpPr>
          <p:nvPr/>
        </p:nvCxnSpPr>
        <p:spPr>
          <a:xfrm>
            <a:off x="643467" y="6309695"/>
            <a:ext cx="1090506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07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29" r:id="rId2"/>
    <p:sldLayoutId id="2147483835" r:id="rId3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1F81C-DC64-B5DB-532C-C2783172B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14033E-84FB-5A9A-7647-12404C761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0976"/>
            <a:ext cx="11067288" cy="1094265"/>
          </a:xfrm>
          <a:solidFill>
            <a:srgbClr val="0F4056"/>
          </a:solidFill>
        </p:spPr>
        <p:txBody>
          <a:bodyPr anchor="ctr" anchorCtr="0">
            <a:normAutofit fontScale="90000"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Startopdracht</a:t>
            </a:r>
            <a:r>
              <a:rPr lang="nl-NL" sz="3600" b="1" dirty="0">
                <a:solidFill>
                  <a:schemeClr val="bg1"/>
                </a:solidFill>
              </a:rPr>
              <a:t>		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dirty="0">
                <a:solidFill>
                  <a:schemeClr val="bg1"/>
                </a:solidFill>
              </a:rPr>
              <a:t>⏱️ 5 minuten  🤫 In stilte  ✏️ Op </a:t>
            </a:r>
            <a:r>
              <a:rPr lang="nl-NL" sz="3600">
                <a:solidFill>
                  <a:schemeClr val="bg1"/>
                </a:solidFill>
              </a:rPr>
              <a:t>je wisbordje</a:t>
            </a:r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BD1EC5-BCA9-938E-04CC-4A37DBAD3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805FA-2B2E-4EDC-8167-CF409FF140AD}" type="datetime1">
              <a:rPr lang="nl-NL" smtClean="0"/>
              <a:t>23-08-2026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12DA38-1077-F18D-5C3C-3D8BE8F9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MA | P1. Morele ontwikkeling | Havo 4 | GRA</a:t>
            </a:r>
            <a:endParaRPr lang="en-US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79E4689-9101-5848-6EA4-D28C9A83BF84}"/>
              </a:ext>
            </a:extLst>
          </p:cNvPr>
          <p:cNvSpPr txBox="1"/>
          <p:nvPr/>
        </p:nvSpPr>
        <p:spPr>
          <a:xfrm>
            <a:off x="548640" y="5985987"/>
            <a:ext cx="3233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Immanuel Kant</a:t>
            </a: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0E7CB464-84A5-69DC-68DE-FA5453FC523A}"/>
              </a:ext>
            </a:extLst>
          </p:cNvPr>
          <p:cNvSpPr txBox="1">
            <a:spLocks/>
          </p:cNvSpPr>
          <p:nvPr/>
        </p:nvSpPr>
        <p:spPr>
          <a:xfrm>
            <a:off x="562356" y="2045240"/>
            <a:ext cx="10939082" cy="4156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6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BF4101C-7796-57E4-84CA-FDCCF5F33BE0}"/>
              </a:ext>
            </a:extLst>
          </p:cNvPr>
          <p:cNvSpPr txBox="1">
            <a:spLocks/>
          </p:cNvSpPr>
          <p:nvPr/>
        </p:nvSpPr>
        <p:spPr>
          <a:xfrm>
            <a:off x="548640" y="2045240"/>
            <a:ext cx="11067288" cy="44042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b="1" dirty="0">
                <a:solidFill>
                  <a:srgbClr val="0F405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Vragen</a:t>
            </a:r>
          </a:p>
          <a:p>
            <a:pPr marL="342900" indent="-342900">
              <a:buFont typeface="+mj-lt"/>
              <a:buAutoNum type="arabicPeriod"/>
            </a:pPr>
            <a:endParaRPr lang="nl-NL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Klaar</a:t>
            </a:r>
            <a:r>
              <a:rPr lang="nl-NL" b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 </a:t>
            </a:r>
            <a:endParaRPr lang="nl-NL" sz="1800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494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C2FEF-0633-6B72-7EBB-B82398235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275AB9-9374-1E53-F194-E6A524C10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" y="950976"/>
            <a:ext cx="11067288" cy="1094265"/>
          </a:xfrm>
          <a:solidFill>
            <a:srgbClr val="0F4056"/>
          </a:solidFill>
        </p:spPr>
        <p:txBody>
          <a:bodyPr anchor="ctr" anchorCtr="0">
            <a:normAutofit fontScale="90000"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Startopdracht</a:t>
            </a:r>
            <a:r>
              <a:rPr lang="nl-NL" sz="3600" b="1" dirty="0">
                <a:solidFill>
                  <a:schemeClr val="bg1"/>
                </a:solidFill>
              </a:rPr>
              <a:t>		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dirty="0">
                <a:solidFill>
                  <a:schemeClr val="bg1"/>
                </a:solidFill>
              </a:rPr>
              <a:t>⏱️ 5 minuten  🤫 In stilte  ✏️ Op je wisbordje</a:t>
            </a:r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EF803C-226F-AABF-E631-BD25EBDDB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805FA-2B2E-4EDC-8167-CF409FF140AD}" type="datetime1">
              <a:rPr lang="nl-NL" smtClean="0"/>
              <a:t>23-08-2026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2C668B-FA3B-BDFE-3F75-1051A0BE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MA | P1. Morele ontwikkeling | Havo 4 | GRA</a:t>
            </a:r>
            <a:endParaRPr lang="en-US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B22A7FE-DA79-222A-CCE0-035E03ED66CC}"/>
              </a:ext>
            </a:extLst>
          </p:cNvPr>
          <p:cNvSpPr txBox="1"/>
          <p:nvPr/>
        </p:nvSpPr>
        <p:spPr>
          <a:xfrm>
            <a:off x="548640" y="5985987"/>
            <a:ext cx="3233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Immanuel Kant</a:t>
            </a: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4C615E3A-B6B4-F41E-BFFD-32DB536DBE47}"/>
              </a:ext>
            </a:extLst>
          </p:cNvPr>
          <p:cNvSpPr txBox="1">
            <a:spLocks/>
          </p:cNvSpPr>
          <p:nvPr/>
        </p:nvSpPr>
        <p:spPr>
          <a:xfrm>
            <a:off x="562356" y="2045240"/>
            <a:ext cx="10939082" cy="4156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6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293F25C-27A9-57B1-0507-D6F36172C8FC}"/>
              </a:ext>
            </a:extLst>
          </p:cNvPr>
          <p:cNvSpPr txBox="1">
            <a:spLocks/>
          </p:cNvSpPr>
          <p:nvPr/>
        </p:nvSpPr>
        <p:spPr>
          <a:xfrm>
            <a:off x="548640" y="2045240"/>
            <a:ext cx="11067288" cy="44042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endParaRPr lang="nl-NL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nl-NL" b="1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Klaar? </a:t>
            </a:r>
            <a:endParaRPr lang="nl-NL" sz="1800" dirty="0">
              <a:solidFill>
                <a:srgbClr val="0F405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Invoegtoepassing 6">
                <a:extLst>
                  <a:ext uri="{FF2B5EF4-FFF2-40B4-BE49-F238E27FC236}">
                    <a16:creationId xmlns:a16="http://schemas.microsoft.com/office/drawing/2014/main" id="{022DE2BA-9CE3-4184-429A-671497A276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7713342"/>
                  </p:ext>
                </p:extLst>
              </p:nvPr>
            </p:nvGraphicFramePr>
            <p:xfrm>
              <a:off x="4065146" y="2457316"/>
              <a:ext cx="4697804" cy="3071394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7" name="Invoegtoepassing 6">
                <a:extLst>
                  <a:ext uri="{FF2B5EF4-FFF2-40B4-BE49-F238E27FC236}">
                    <a16:creationId xmlns:a16="http://schemas.microsoft.com/office/drawing/2014/main" id="{022DE2BA-9CE3-4184-429A-671497A2766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65146" y="2457316"/>
                <a:ext cx="4697804" cy="307139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0346930"/>
      </p:ext>
    </p:extLst>
  </p:cSld>
  <p:clrMapOvr>
    <a:masterClrMapping/>
  </p:clrMapOvr>
</p:sld>
</file>

<file path=ppt/theme/theme1.xml><?xml version="1.0" encoding="utf-8"?>
<a:theme xmlns:a="http://schemas.openxmlformats.org/drawingml/2006/main" name="1_TribuneVTI">
  <a:themeElements>
    <a:clrScheme name="amasis">
      <a:dk1>
        <a:sysClr val="windowText" lastClr="000000"/>
      </a:dk1>
      <a:lt1>
        <a:sysClr val="window" lastClr="FFFFFF"/>
      </a:lt1>
      <a:dk2>
        <a:srgbClr val="470401"/>
      </a:dk2>
      <a:lt2>
        <a:srgbClr val="EBE2E2"/>
      </a:lt2>
      <a:accent1>
        <a:srgbClr val="BD1209"/>
      </a:accent1>
      <a:accent2>
        <a:srgbClr val="F40600"/>
      </a:accent2>
      <a:accent3>
        <a:srgbClr val="F26216"/>
      </a:accent3>
      <a:accent4>
        <a:srgbClr val="F0800D"/>
      </a:accent4>
      <a:accent5>
        <a:srgbClr val="3EA8B6"/>
      </a:accent5>
      <a:accent6>
        <a:srgbClr val="005B6B"/>
      </a:accent6>
      <a:hlink>
        <a:srgbClr val="F40600"/>
      </a:hlink>
      <a:folHlink>
        <a:srgbClr val="1C7E8E"/>
      </a:folHlink>
    </a:clrScheme>
    <a:fontScheme name="Amasis-Univers">
      <a:majorFont>
        <a:latin typeface="Amasis MT Pro Medium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buneVTI" id="{4D84C650-59FC-4F6B-ADA6-B11C508FF6CE}" vid="{0E07EAE6-ACBC-4250-8522-FC108A45043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webextensions/webextension1.xml><?xml version="1.0" encoding="utf-8"?>
<we:webextension xmlns:we="http://schemas.microsoft.com/office/webextensions/webextension/2010/11" id="{B286D9C3-CC6D-834B-9934-18D4944BA86F}">
  <we:reference id="wa200001661" version="3.1.2.0" store="nl-NL" storeType="OMEX"/>
  <we:alternateReferences>
    <we:reference id="wa200001661" version="3.1.2.0" store="wa200001661" storeType="OMEX"/>
  </we:alternateReferences>
  <we:properties>
    <we:property name="breaktime.flosim.com_fontColour" value="null"/>
    <we:property name="breaktime.flosim.com_startMinutes" value="5"/>
    <we:property name="breaktime.flosim.com_time" value="275"/>
    <we:property name="time" value="300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63</Words>
  <Application>Microsoft Macintosh PowerPoint</Application>
  <PresentationFormat>Breedbeeld</PresentationFormat>
  <Paragraphs>25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Amasis MT Pro Medium</vt:lpstr>
      <vt:lpstr>Aptos</vt:lpstr>
      <vt:lpstr>Arial</vt:lpstr>
      <vt:lpstr>Courier New</vt:lpstr>
      <vt:lpstr>Univers Light</vt:lpstr>
      <vt:lpstr>1_TribuneVTI</vt:lpstr>
      <vt:lpstr>Startopdracht   ⏱️ 5 minuten  🤫 In stilte  ✏️ Op je wisbordje</vt:lpstr>
      <vt:lpstr>Startopdracht   ⏱️ 5 minuten  🤫 In stilte  ✏️ Op je wisbordje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P1. MORELE ONTWIKKELING Les 7. Ethisch stappenplan</dc:title>
  <dc:creator>DMW, Wicher Dam</dc:creator>
  <cp:lastModifiedBy>GRA, Flemming van de Graaf</cp:lastModifiedBy>
  <cp:revision>2</cp:revision>
  <dcterms:created xsi:type="dcterms:W3CDTF">2024-08-23T11:34:21Z</dcterms:created>
  <dcterms:modified xsi:type="dcterms:W3CDTF">2026-08-23T10:24:15Z</dcterms:modified>
</cp:coreProperties>
</file>