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5930" r:id="rId5"/>
    <p:sldId id="5931" r:id="rId6"/>
  </p:sldIdLst>
  <p:sldSz cx="12192000" cy="6858000"/>
  <p:notesSz cx="6669088" cy="97536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A8"/>
    <a:srgbClr val="78A9D2"/>
    <a:srgbClr val="897DAC"/>
    <a:srgbClr val="55BFBF"/>
    <a:srgbClr val="D64F80"/>
    <a:srgbClr val="DFAA4B"/>
    <a:srgbClr val="786A9F"/>
    <a:srgbClr val="0065B7"/>
    <a:srgbClr val="F3FBFB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75086D-5529-5849-BEF4-C067097067EC}" v="1369" dt="2026-02-23T14:56:35.5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3060"/>
  </p:normalViewPr>
  <p:slideViewPr>
    <p:cSldViewPr snapToGrid="0">
      <p:cViewPr varScale="1">
        <p:scale>
          <a:sx n="73" d="100"/>
          <a:sy n="73" d="100"/>
        </p:scale>
        <p:origin x="208" y="664"/>
      </p:cViewPr>
      <p:guideLst/>
    </p:cSldViewPr>
  </p:slideViewPr>
  <p:notesTextViewPr>
    <p:cViewPr>
      <p:scale>
        <a:sx n="105" d="100"/>
        <a:sy n="10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, Flemming van de Graaf" userId="519905ea-6bac-46ca-b379-aaefa7f500ad" providerId="ADAL" clId="{09C8F767-AB24-5FA1-977D-8F143641D583}"/>
    <pc:docChg chg="undo custSel addSld delSld modSld sldOrd">
      <pc:chgData name="GRA, Flemming van de Graaf" userId="519905ea-6bac-46ca-b379-aaefa7f500ad" providerId="ADAL" clId="{09C8F767-AB24-5FA1-977D-8F143641D583}" dt="2026-02-23T14:56:47.981" v="6952" actId="20578"/>
      <pc:docMkLst>
        <pc:docMk/>
      </pc:docMkLst>
      <pc:sldChg chg="modSp add mod">
        <pc:chgData name="GRA, Flemming van de Graaf" userId="519905ea-6bac-46ca-b379-aaefa7f500ad" providerId="ADAL" clId="{09C8F767-AB24-5FA1-977D-8F143641D583}" dt="2026-02-12T10:26:09.037" v="6569" actId="2711"/>
        <pc:sldMkLst>
          <pc:docMk/>
          <pc:sldMk cId="2404069397" sldId="281"/>
        </pc:sldMkLst>
        <pc:spChg chg="mod">
          <ac:chgData name="GRA, Flemming van de Graaf" userId="519905ea-6bac-46ca-b379-aaefa7f500ad" providerId="ADAL" clId="{09C8F767-AB24-5FA1-977D-8F143641D583}" dt="2026-02-12T10:26:09.037" v="6569" actId="2711"/>
          <ac:spMkLst>
            <pc:docMk/>
            <pc:sldMk cId="2404069397" sldId="281"/>
            <ac:spMk id="4" creationId="{7E29637B-CBEF-57EB-6953-99E99C695343}"/>
          </ac:spMkLst>
        </pc:spChg>
      </pc:sldChg>
      <pc:sldChg chg="addSp delSp modSp add mod modAnim modNotesTx">
        <pc:chgData name="GRA, Flemming van de Graaf" userId="519905ea-6bac-46ca-b379-aaefa7f500ad" providerId="ADAL" clId="{09C8F767-AB24-5FA1-977D-8F143641D583}" dt="2026-02-11T13:23:35.322" v="6248"/>
        <pc:sldMkLst>
          <pc:docMk/>
          <pc:sldMk cId="1204846407" sldId="5215"/>
        </pc:sldMkLst>
        <pc:spChg chg="add mod">
          <ac:chgData name="GRA, Flemming van de Graaf" userId="519905ea-6bac-46ca-b379-aaefa7f500ad" providerId="ADAL" clId="{09C8F767-AB24-5FA1-977D-8F143641D583}" dt="2026-02-11T13:23:27.793" v="6247" actId="2711"/>
          <ac:spMkLst>
            <pc:docMk/>
            <pc:sldMk cId="1204846407" sldId="5215"/>
            <ac:spMk id="2" creationId="{BE2CCE1A-052D-3941-353E-A0002DB0E0F9}"/>
          </ac:spMkLst>
        </pc:spChg>
        <pc:spChg chg="add mod">
          <ac:chgData name="GRA, Flemming van de Graaf" userId="519905ea-6bac-46ca-b379-aaefa7f500ad" providerId="ADAL" clId="{09C8F767-AB24-5FA1-977D-8F143641D583}" dt="2026-02-06T09:40:59.893" v="862" actId="403"/>
          <ac:spMkLst>
            <pc:docMk/>
            <pc:sldMk cId="1204846407" sldId="5215"/>
            <ac:spMk id="7" creationId="{32DEEDB6-C58E-A03D-E567-26E60BB77E7F}"/>
          </ac:spMkLst>
        </pc:spChg>
        <pc:spChg chg="mod">
          <ac:chgData name="GRA, Flemming van de Graaf" userId="519905ea-6bac-46ca-b379-aaefa7f500ad" providerId="ADAL" clId="{09C8F767-AB24-5FA1-977D-8F143641D583}" dt="2026-02-06T23:12:57.069" v="4454" actId="20577"/>
          <ac:spMkLst>
            <pc:docMk/>
            <pc:sldMk cId="1204846407" sldId="5215"/>
            <ac:spMk id="151" creationId="{374DBE1D-C4A5-CAEA-ED94-553D4FAB79F9}"/>
          </ac:spMkLst>
        </pc:spChg>
        <pc:spChg chg="mod">
          <ac:chgData name="GRA, Flemming van de Graaf" userId="519905ea-6bac-46ca-b379-aaefa7f500ad" providerId="ADAL" clId="{09C8F767-AB24-5FA1-977D-8F143641D583}" dt="2026-02-06T09:40:33.960" v="860" actId="115"/>
          <ac:spMkLst>
            <pc:docMk/>
            <pc:sldMk cId="1204846407" sldId="5215"/>
            <ac:spMk id="152" creationId="{F1EB7CDD-31D3-84C1-4A38-BE8B31128D4D}"/>
          </ac:spMkLst>
        </pc:spChg>
        <pc:picChg chg="add mod">
          <ac:chgData name="GRA, Flemming van de Graaf" userId="519905ea-6bac-46ca-b379-aaefa7f500ad" providerId="ADAL" clId="{09C8F767-AB24-5FA1-977D-8F143641D583}" dt="2026-02-11T13:23:22.514" v="6246" actId="1076"/>
          <ac:picMkLst>
            <pc:docMk/>
            <pc:sldMk cId="1204846407" sldId="5215"/>
            <ac:picMk id="1026" creationId="{10A5FE7E-63AE-1760-21C2-0FE19DE7F18B}"/>
          </ac:picMkLst>
        </pc:picChg>
      </pc:sldChg>
      <pc:sldChg chg="modSp mod">
        <pc:chgData name="GRA, Flemming van de Graaf" userId="519905ea-6bac-46ca-b379-aaefa7f500ad" providerId="ADAL" clId="{09C8F767-AB24-5FA1-977D-8F143641D583}" dt="2026-02-12T08:21:45.864" v="6414" actId="2711"/>
        <pc:sldMkLst>
          <pc:docMk/>
          <pc:sldMk cId="1305884375" sldId="5229"/>
        </pc:sldMkLst>
        <pc:spChg chg="mod">
          <ac:chgData name="GRA, Flemming van de Graaf" userId="519905ea-6bac-46ca-b379-aaefa7f500ad" providerId="ADAL" clId="{09C8F767-AB24-5FA1-977D-8F143641D583}" dt="2026-02-06T23:04:02.119" v="4306" actId="113"/>
          <ac:spMkLst>
            <pc:docMk/>
            <pc:sldMk cId="1305884375" sldId="5229"/>
            <ac:spMk id="5" creationId="{ED054514-C533-BFAA-2E8B-EB9E9AA9578E}"/>
          </ac:spMkLst>
        </pc:spChg>
        <pc:spChg chg="mod">
          <ac:chgData name="GRA, Flemming van de Graaf" userId="519905ea-6bac-46ca-b379-aaefa7f500ad" providerId="ADAL" clId="{09C8F767-AB24-5FA1-977D-8F143641D583}" dt="2026-02-11T20:21:02.241" v="6397" actId="1035"/>
          <ac:spMkLst>
            <pc:docMk/>
            <pc:sldMk cId="1305884375" sldId="5229"/>
            <ac:spMk id="7" creationId="{6E741608-737E-ACAB-1746-13F3E4CF6B10}"/>
          </ac:spMkLst>
        </pc:spChg>
        <pc:spChg chg="mod">
          <ac:chgData name="GRA, Flemming van de Graaf" userId="519905ea-6bac-46ca-b379-aaefa7f500ad" providerId="ADAL" clId="{09C8F767-AB24-5FA1-977D-8F143641D583}" dt="2026-02-12T08:21:45.864" v="6414" actId="2711"/>
          <ac:spMkLst>
            <pc:docMk/>
            <pc:sldMk cId="1305884375" sldId="5229"/>
            <ac:spMk id="151" creationId="{9AF3BD77-8DB6-5A67-E242-67E5B7E97B01}"/>
          </ac:spMkLst>
        </pc:spChg>
      </pc:sldChg>
      <pc:sldChg chg="addSp delSp modSp mod ord modAnim">
        <pc:chgData name="GRA, Flemming van de Graaf" userId="519905ea-6bac-46ca-b379-aaefa7f500ad" providerId="ADAL" clId="{09C8F767-AB24-5FA1-977D-8F143641D583}" dt="2026-02-14T15:42:55.860" v="6608" actId="20577"/>
        <pc:sldMkLst>
          <pc:docMk/>
          <pc:sldMk cId="3035624620" sldId="5289"/>
        </pc:sldMkLst>
        <pc:spChg chg="mod">
          <ac:chgData name="GRA, Flemming van de Graaf" userId="519905ea-6bac-46ca-b379-aaefa7f500ad" providerId="ADAL" clId="{09C8F767-AB24-5FA1-977D-8F143641D583}" dt="2026-02-14T15:42:55.860" v="6608" actId="20577"/>
          <ac:spMkLst>
            <pc:docMk/>
            <pc:sldMk cId="3035624620" sldId="5289"/>
            <ac:spMk id="4" creationId="{F3D0B543-5E3D-58A9-616C-F651BFF947B5}"/>
          </ac:spMkLst>
        </pc:spChg>
        <pc:spChg chg="add mod">
          <ac:chgData name="GRA, Flemming van de Graaf" userId="519905ea-6bac-46ca-b379-aaefa7f500ad" providerId="ADAL" clId="{09C8F767-AB24-5FA1-977D-8F143641D583}" dt="2026-02-14T15:42:49.183" v="6606" actId="20577"/>
          <ac:spMkLst>
            <pc:docMk/>
            <pc:sldMk cId="3035624620" sldId="5289"/>
            <ac:spMk id="9" creationId="{3AB56980-76BC-8A80-39DE-315DF9C93D4B}"/>
          </ac:spMkLst>
        </pc:spChg>
        <pc:spChg chg="add mod">
          <ac:chgData name="GRA, Flemming van de Graaf" userId="519905ea-6bac-46ca-b379-aaefa7f500ad" providerId="ADAL" clId="{09C8F767-AB24-5FA1-977D-8F143641D583}" dt="2026-02-14T15:42:52.297" v="6607" actId="478"/>
          <ac:spMkLst>
            <pc:docMk/>
            <pc:sldMk cId="3035624620" sldId="5289"/>
            <ac:spMk id="11" creationId="{6E2E9E91-DDA6-7EB4-6F5F-8423F7BA8708}"/>
          </ac:spMkLst>
        </pc:spChg>
      </pc:sldChg>
      <pc:sldChg chg="add">
        <pc:chgData name="GRA, Flemming van de Graaf" userId="519905ea-6bac-46ca-b379-aaefa7f500ad" providerId="ADAL" clId="{09C8F767-AB24-5FA1-977D-8F143641D583}" dt="2026-02-06T09:25:42.398" v="633"/>
        <pc:sldMkLst>
          <pc:docMk/>
          <pc:sldMk cId="929535699" sldId="5428"/>
        </pc:sldMkLst>
      </pc:sldChg>
      <pc:sldChg chg="modSp add mod">
        <pc:chgData name="GRA, Flemming van de Graaf" userId="519905ea-6bac-46ca-b379-aaefa7f500ad" providerId="ADAL" clId="{09C8F767-AB24-5FA1-977D-8F143641D583}" dt="2026-02-23T14:52:02.397" v="6809" actId="20577"/>
        <pc:sldMkLst>
          <pc:docMk/>
          <pc:sldMk cId="2635393049" sldId="5434"/>
        </pc:sldMkLst>
        <pc:spChg chg="mod">
          <ac:chgData name="GRA, Flemming van de Graaf" userId="519905ea-6bac-46ca-b379-aaefa7f500ad" providerId="ADAL" clId="{09C8F767-AB24-5FA1-977D-8F143641D583}" dt="2026-02-23T13:11:05.948" v="6796" actId="20577"/>
          <ac:spMkLst>
            <pc:docMk/>
            <pc:sldMk cId="2635393049" sldId="5434"/>
            <ac:spMk id="2" creationId="{1D2BB946-C1CA-DF86-2743-E6E005D01822}"/>
          </ac:spMkLst>
        </pc:spChg>
        <pc:spChg chg="mod">
          <ac:chgData name="GRA, Flemming van de Graaf" userId="519905ea-6bac-46ca-b379-aaefa7f500ad" providerId="ADAL" clId="{09C8F767-AB24-5FA1-977D-8F143641D583}" dt="2026-02-23T14:52:02.397" v="6809" actId="20577"/>
          <ac:spMkLst>
            <pc:docMk/>
            <pc:sldMk cId="2635393049" sldId="5434"/>
            <ac:spMk id="3" creationId="{6E3DAD8B-A11D-E799-0D72-D3D38E337D34}"/>
          </ac:spMkLst>
        </pc:spChg>
        <pc:spChg chg="mod">
          <ac:chgData name="GRA, Flemming van de Graaf" userId="519905ea-6bac-46ca-b379-aaefa7f500ad" providerId="ADAL" clId="{09C8F767-AB24-5FA1-977D-8F143641D583}" dt="2026-02-22T15:05:39.308" v="6665" actId="20577"/>
          <ac:spMkLst>
            <pc:docMk/>
            <pc:sldMk cId="2635393049" sldId="5434"/>
            <ac:spMk id="10" creationId="{318D8575-653F-A361-E818-CDA9CB2F5ED9}"/>
          </ac:spMkLst>
        </pc:spChg>
      </pc:sldChg>
      <pc:sldChg chg="modSp mod">
        <pc:chgData name="GRA, Flemming van de Graaf" userId="519905ea-6bac-46ca-b379-aaefa7f500ad" providerId="ADAL" clId="{09C8F767-AB24-5FA1-977D-8F143641D583}" dt="2026-02-06T18:39:24.627" v="3538" actId="2711"/>
        <pc:sldMkLst>
          <pc:docMk/>
          <pc:sldMk cId="163363084" sldId="5448"/>
        </pc:sldMkLst>
        <pc:spChg chg="mod">
          <ac:chgData name="GRA, Flemming van de Graaf" userId="519905ea-6bac-46ca-b379-aaefa7f500ad" providerId="ADAL" clId="{09C8F767-AB24-5FA1-977D-8F143641D583}" dt="2026-02-06T18:39:24.627" v="3538" actId="2711"/>
          <ac:spMkLst>
            <pc:docMk/>
            <pc:sldMk cId="163363084" sldId="5448"/>
            <ac:spMk id="2" creationId="{47683FA6-783B-A073-299D-3F580B76DAD4}"/>
          </ac:spMkLst>
        </pc:spChg>
        <pc:spChg chg="mod">
          <ac:chgData name="GRA, Flemming van de Graaf" userId="519905ea-6bac-46ca-b379-aaefa7f500ad" providerId="ADAL" clId="{09C8F767-AB24-5FA1-977D-8F143641D583}" dt="2026-02-06T18:20:45.319" v="2957" actId="20577"/>
          <ac:spMkLst>
            <pc:docMk/>
            <pc:sldMk cId="163363084" sldId="5448"/>
            <ac:spMk id="10" creationId="{D3F032A4-62C7-78A1-A24D-619949502ED6}"/>
          </ac:spMkLst>
        </pc:spChg>
      </pc:sldChg>
      <pc:sldChg chg="modSp">
        <pc:chgData name="GRA, Flemming van de Graaf" userId="519905ea-6bac-46ca-b379-aaefa7f500ad" providerId="ADAL" clId="{09C8F767-AB24-5FA1-977D-8F143641D583}" dt="2026-02-12T08:19:19.605" v="6404" actId="2711"/>
        <pc:sldMkLst>
          <pc:docMk/>
          <pc:sldMk cId="1326913758" sldId="5451"/>
        </pc:sldMkLst>
        <pc:spChg chg="mod">
          <ac:chgData name="GRA, Flemming van de Graaf" userId="519905ea-6bac-46ca-b379-aaefa7f500ad" providerId="ADAL" clId="{09C8F767-AB24-5FA1-977D-8F143641D583}" dt="2026-02-12T08:19:19.605" v="6404" actId="2711"/>
          <ac:spMkLst>
            <pc:docMk/>
            <pc:sldMk cId="1326913758" sldId="5451"/>
            <ac:spMk id="2" creationId="{69675F3B-0BAB-835E-FF5C-E632A0096EEF}"/>
          </ac:spMkLst>
        </pc:spChg>
      </pc:sldChg>
      <pc:sldChg chg="modSp add mod modAnim modNotesTx">
        <pc:chgData name="GRA, Flemming van de Graaf" userId="519905ea-6bac-46ca-b379-aaefa7f500ad" providerId="ADAL" clId="{09C8F767-AB24-5FA1-977D-8F143641D583}" dt="2026-02-23T13:28:31.082" v="6798" actId="27636"/>
        <pc:sldMkLst>
          <pc:docMk/>
          <pc:sldMk cId="2296305673" sldId="5454"/>
        </pc:sldMkLst>
        <pc:spChg chg="mod">
          <ac:chgData name="GRA, Flemming van de Graaf" userId="519905ea-6bac-46ca-b379-aaefa7f500ad" providerId="ADAL" clId="{09C8F767-AB24-5FA1-977D-8F143641D583}" dt="2026-02-23T13:28:31.082" v="6798" actId="27636"/>
          <ac:spMkLst>
            <pc:docMk/>
            <pc:sldMk cId="2296305673" sldId="5454"/>
            <ac:spMk id="2" creationId="{725AD2D8-D08B-2092-14AD-D2A749CF0BA8}"/>
          </ac:spMkLst>
        </pc:spChg>
        <pc:spChg chg="mod">
          <ac:chgData name="GRA, Flemming van de Graaf" userId="519905ea-6bac-46ca-b379-aaefa7f500ad" providerId="ADAL" clId="{09C8F767-AB24-5FA1-977D-8F143641D583}" dt="2026-02-23T13:05:56.393" v="6688" actId="20577"/>
          <ac:spMkLst>
            <pc:docMk/>
            <pc:sldMk cId="2296305673" sldId="5454"/>
            <ac:spMk id="3" creationId="{A97E162A-C5A1-5D28-C055-842BD0754DEE}"/>
          </ac:spMkLst>
        </pc:spChg>
        <pc:spChg chg="mod">
          <ac:chgData name="GRA, Flemming van de Graaf" userId="519905ea-6bac-46ca-b379-aaefa7f500ad" providerId="ADAL" clId="{09C8F767-AB24-5FA1-977D-8F143641D583}" dt="2026-02-06T18:21:47.904" v="2976" actId="1076"/>
          <ac:spMkLst>
            <pc:docMk/>
            <pc:sldMk cId="2296305673" sldId="5454"/>
            <ac:spMk id="10" creationId="{65A1BD6F-45FF-FF1A-951C-170C17496143}"/>
          </ac:spMkLst>
        </pc:spChg>
      </pc:sldChg>
      <pc:sldChg chg="addSp delSp modSp add mod delAnim modAnim modNotesTx">
        <pc:chgData name="GRA, Flemming van de Graaf" userId="519905ea-6bac-46ca-b379-aaefa7f500ad" providerId="ADAL" clId="{09C8F767-AB24-5FA1-977D-8F143641D583}" dt="2026-02-11T13:18:20.430" v="6162" actId="20577"/>
        <pc:sldMkLst>
          <pc:docMk/>
          <pc:sldMk cId="581739002" sldId="5455"/>
        </pc:sldMkLst>
        <pc:spChg chg="add mod">
          <ac:chgData name="GRA, Flemming van de Graaf" userId="519905ea-6bac-46ca-b379-aaefa7f500ad" providerId="ADAL" clId="{09C8F767-AB24-5FA1-977D-8F143641D583}" dt="2026-02-06T10:27:40.858" v="1749" actId="1076"/>
          <ac:spMkLst>
            <pc:docMk/>
            <pc:sldMk cId="581739002" sldId="5455"/>
            <ac:spMk id="3" creationId="{60416C3B-85CD-5D64-E170-1893098A9E57}"/>
          </ac:spMkLst>
        </pc:spChg>
        <pc:spChg chg="add mod">
          <ac:chgData name="GRA, Flemming van de Graaf" userId="519905ea-6bac-46ca-b379-aaefa7f500ad" providerId="ADAL" clId="{09C8F767-AB24-5FA1-977D-8F143641D583}" dt="2026-02-06T09:32:52.469" v="682" actId="1076"/>
          <ac:spMkLst>
            <pc:docMk/>
            <pc:sldMk cId="581739002" sldId="5455"/>
            <ac:spMk id="4" creationId="{4A8409B1-D98A-4B89-9820-C9EC12F86BB2}"/>
          </ac:spMkLst>
        </pc:spChg>
        <pc:spChg chg="add mod">
          <ac:chgData name="GRA, Flemming van de Graaf" userId="519905ea-6bac-46ca-b379-aaefa7f500ad" providerId="ADAL" clId="{09C8F767-AB24-5FA1-977D-8F143641D583}" dt="2026-02-06T09:34:22.102" v="711" actId="1076"/>
          <ac:spMkLst>
            <pc:docMk/>
            <pc:sldMk cId="581739002" sldId="5455"/>
            <ac:spMk id="7" creationId="{451B78B5-F90B-D6BD-05D7-999AEC045BDF}"/>
          </ac:spMkLst>
        </pc:spChg>
        <pc:spChg chg="mod">
          <ac:chgData name="GRA, Flemming van de Graaf" userId="519905ea-6bac-46ca-b379-aaefa7f500ad" providerId="ADAL" clId="{09C8F767-AB24-5FA1-977D-8F143641D583}" dt="2026-02-11T13:18:20.430" v="6162" actId="20577"/>
          <ac:spMkLst>
            <pc:docMk/>
            <pc:sldMk cId="581739002" sldId="5455"/>
            <ac:spMk id="8" creationId="{40A47829-D9BD-3E07-138D-14865929AB98}"/>
          </ac:spMkLst>
        </pc:spChg>
        <pc:picChg chg="add mod">
          <ac:chgData name="GRA, Flemming van de Graaf" userId="519905ea-6bac-46ca-b379-aaefa7f500ad" providerId="ADAL" clId="{09C8F767-AB24-5FA1-977D-8F143641D583}" dt="2026-02-06T09:26:38.952" v="637" actId="1076"/>
          <ac:picMkLst>
            <pc:docMk/>
            <pc:sldMk cId="581739002" sldId="5455"/>
            <ac:picMk id="1026" creationId="{9F6C1797-8206-E314-609C-B3F731413DA2}"/>
          </ac:picMkLst>
        </pc:picChg>
        <pc:picChg chg="add mod">
          <ac:chgData name="GRA, Flemming van de Graaf" userId="519905ea-6bac-46ca-b379-aaefa7f500ad" providerId="ADAL" clId="{09C8F767-AB24-5FA1-977D-8F143641D583}" dt="2026-02-06T09:32:40.474" v="661" actId="1076"/>
          <ac:picMkLst>
            <pc:docMk/>
            <pc:sldMk cId="581739002" sldId="5455"/>
            <ac:picMk id="1028" creationId="{B52EE723-8AAE-F3C9-E056-E8AE85180077}"/>
          </ac:picMkLst>
        </pc:picChg>
        <pc:picChg chg="add mod">
          <ac:chgData name="GRA, Flemming van de Graaf" userId="519905ea-6bac-46ca-b379-aaefa7f500ad" providerId="ADAL" clId="{09C8F767-AB24-5FA1-977D-8F143641D583}" dt="2026-02-06T09:33:48.068" v="687" actId="1076"/>
          <ac:picMkLst>
            <pc:docMk/>
            <pc:sldMk cId="581739002" sldId="5455"/>
            <ac:picMk id="1030" creationId="{445AFFAD-931C-D03B-5230-FBAD761B3594}"/>
          </ac:picMkLst>
        </pc:picChg>
      </pc:sldChg>
      <pc:sldChg chg="add modNotesTx">
        <pc:chgData name="GRA, Flemming van de Graaf" userId="519905ea-6bac-46ca-b379-aaefa7f500ad" providerId="ADAL" clId="{09C8F767-AB24-5FA1-977D-8F143641D583}" dt="2026-02-11T13:24:45.400" v="6278" actId="20577"/>
        <pc:sldMkLst>
          <pc:docMk/>
          <pc:sldMk cId="637911545" sldId="5456"/>
        </pc:sldMkLst>
      </pc:sldChg>
      <pc:sldChg chg="addSp delSp modSp add mod ord modAnim modNotesTx">
        <pc:chgData name="GRA, Flemming van de Graaf" userId="519905ea-6bac-46ca-b379-aaefa7f500ad" providerId="ADAL" clId="{09C8F767-AB24-5FA1-977D-8F143641D583}" dt="2026-02-12T08:18:43.484" v="6400" actId="2711"/>
        <pc:sldMkLst>
          <pc:docMk/>
          <pc:sldMk cId="1888004145" sldId="5457"/>
        </pc:sldMkLst>
        <pc:spChg chg="mod">
          <ac:chgData name="GRA, Flemming van de Graaf" userId="519905ea-6bac-46ca-b379-aaefa7f500ad" providerId="ADAL" clId="{09C8F767-AB24-5FA1-977D-8F143641D583}" dt="2026-02-12T08:18:43.484" v="6400" actId="2711"/>
          <ac:spMkLst>
            <pc:docMk/>
            <pc:sldMk cId="1888004145" sldId="5457"/>
            <ac:spMk id="2" creationId="{1046EE12-0E07-8525-A3B4-1BF98703C692}"/>
          </ac:spMkLst>
        </pc:spChg>
      </pc:sldChg>
      <pc:sldChg chg="addSp delSp modSp add mod">
        <pc:chgData name="GRA, Flemming van de Graaf" userId="519905ea-6bac-46ca-b379-aaefa7f500ad" providerId="ADAL" clId="{09C8F767-AB24-5FA1-977D-8F143641D583}" dt="2026-02-12T08:21:51.678" v="6415" actId="2711"/>
        <pc:sldMkLst>
          <pc:docMk/>
          <pc:sldMk cId="1445605444" sldId="5552"/>
        </pc:sldMkLst>
        <pc:spChg chg="mod">
          <ac:chgData name="GRA, Flemming van de Graaf" userId="519905ea-6bac-46ca-b379-aaefa7f500ad" providerId="ADAL" clId="{09C8F767-AB24-5FA1-977D-8F143641D583}" dt="2026-02-12T08:21:29.626" v="6413" actId="2711"/>
          <ac:spMkLst>
            <pc:docMk/>
            <pc:sldMk cId="1445605444" sldId="5552"/>
            <ac:spMk id="2" creationId="{547E5D14-E0B9-6332-89E0-3CDEDD06A768}"/>
          </ac:spMkLst>
        </pc:spChg>
        <pc:spChg chg="mod">
          <ac:chgData name="GRA, Flemming van de Graaf" userId="519905ea-6bac-46ca-b379-aaefa7f500ad" providerId="ADAL" clId="{09C8F767-AB24-5FA1-977D-8F143641D583}" dt="2026-02-12T08:21:29.626" v="6413" actId="2711"/>
          <ac:spMkLst>
            <pc:docMk/>
            <pc:sldMk cId="1445605444" sldId="5552"/>
            <ac:spMk id="3" creationId="{3C6B021C-4D67-9BA1-A70F-E925E139B64A}"/>
          </ac:spMkLst>
        </pc:spChg>
        <pc:spChg chg="mod">
          <ac:chgData name="GRA, Flemming van de Graaf" userId="519905ea-6bac-46ca-b379-aaefa7f500ad" providerId="ADAL" clId="{09C8F767-AB24-5FA1-977D-8F143641D583}" dt="2026-02-12T08:21:29.626" v="6413" actId="2711"/>
          <ac:spMkLst>
            <pc:docMk/>
            <pc:sldMk cId="1445605444" sldId="5552"/>
            <ac:spMk id="5" creationId="{D4494EB5-2F06-6B93-10A0-0D70C7AC2D37}"/>
          </ac:spMkLst>
        </pc:spChg>
        <pc:spChg chg="add mod">
          <ac:chgData name="GRA, Flemming van de Graaf" userId="519905ea-6bac-46ca-b379-aaefa7f500ad" providerId="ADAL" clId="{09C8F767-AB24-5FA1-977D-8F143641D583}" dt="2026-02-06T10:39:37.966" v="2402" actId="167"/>
          <ac:spMkLst>
            <pc:docMk/>
            <pc:sldMk cId="1445605444" sldId="5552"/>
            <ac:spMk id="6" creationId="{58AF4731-AB48-ECE3-6960-E565444D7E6F}"/>
          </ac:spMkLst>
        </pc:spChg>
        <pc:spChg chg="add mod">
          <ac:chgData name="GRA, Flemming van de Graaf" userId="519905ea-6bac-46ca-b379-aaefa7f500ad" providerId="ADAL" clId="{09C8F767-AB24-5FA1-977D-8F143641D583}" dt="2026-02-12T08:21:51.678" v="6415" actId="2711"/>
          <ac:spMkLst>
            <pc:docMk/>
            <pc:sldMk cId="1445605444" sldId="5552"/>
            <ac:spMk id="10" creationId="{8AB75973-C368-4F70-6D2C-CF772C609FB7}"/>
          </ac:spMkLst>
        </pc:spChg>
        <pc:spChg chg="mod">
          <ac:chgData name="GRA, Flemming van de Graaf" userId="519905ea-6bac-46ca-b379-aaefa7f500ad" providerId="ADAL" clId="{09C8F767-AB24-5FA1-977D-8F143641D583}" dt="2026-02-12T08:21:29.626" v="6413" actId="2711"/>
          <ac:spMkLst>
            <pc:docMk/>
            <pc:sldMk cId="1445605444" sldId="5552"/>
            <ac:spMk id="11" creationId="{23CAFF7B-C879-F932-38E8-8E37F449A42D}"/>
          </ac:spMkLst>
        </pc:spChg>
        <pc:spChg chg="mod">
          <ac:chgData name="GRA, Flemming van de Graaf" userId="519905ea-6bac-46ca-b379-aaefa7f500ad" providerId="ADAL" clId="{09C8F767-AB24-5FA1-977D-8F143641D583}" dt="2026-02-12T08:21:29.626" v="6413" actId="2711"/>
          <ac:spMkLst>
            <pc:docMk/>
            <pc:sldMk cId="1445605444" sldId="5552"/>
            <ac:spMk id="12" creationId="{92504125-1336-CC96-F38C-C9E5A1130B84}"/>
          </ac:spMkLst>
        </pc:spChg>
        <pc:spChg chg="mod">
          <ac:chgData name="GRA, Flemming van de Graaf" userId="519905ea-6bac-46ca-b379-aaefa7f500ad" providerId="ADAL" clId="{09C8F767-AB24-5FA1-977D-8F143641D583}" dt="2026-02-12T08:21:29.626" v="6413" actId="2711"/>
          <ac:spMkLst>
            <pc:docMk/>
            <pc:sldMk cId="1445605444" sldId="5552"/>
            <ac:spMk id="13" creationId="{D3D43ED5-2849-24B8-5F35-BD4746D4E4D5}"/>
          </ac:spMkLst>
        </pc:spChg>
      </pc:sldChg>
      <pc:sldChg chg="addSp delSp modSp add mod modShow">
        <pc:chgData name="GRA, Flemming van de Graaf" userId="519905ea-6bac-46ca-b379-aaefa7f500ad" providerId="ADAL" clId="{09C8F767-AB24-5FA1-977D-8F143641D583}" dt="2026-02-12T08:18:19.219" v="6398" actId="2711"/>
        <pc:sldMkLst>
          <pc:docMk/>
          <pc:sldMk cId="1746563832" sldId="5558"/>
        </pc:sldMkLst>
        <pc:spChg chg="add mod">
          <ac:chgData name="GRA, Flemming van de Graaf" userId="519905ea-6bac-46ca-b379-aaefa7f500ad" providerId="ADAL" clId="{09C8F767-AB24-5FA1-977D-8F143641D583}" dt="2026-02-06T10:49:16.414" v="2830"/>
          <ac:spMkLst>
            <pc:docMk/>
            <pc:sldMk cId="1746563832" sldId="5558"/>
            <ac:spMk id="2" creationId="{E1F5B5F2-D136-E61B-3A9F-0088296F4B27}"/>
          </ac:spMkLst>
        </pc:spChg>
        <pc:spChg chg="add mod">
          <ac:chgData name="GRA, Flemming van de Graaf" userId="519905ea-6bac-46ca-b379-aaefa7f500ad" providerId="ADAL" clId="{09C8F767-AB24-5FA1-977D-8F143641D583}" dt="2026-02-06T10:49:22.126" v="2850" actId="20577"/>
          <ac:spMkLst>
            <pc:docMk/>
            <pc:sldMk cId="1746563832" sldId="5558"/>
            <ac:spMk id="3" creationId="{31920A85-D3F0-86D8-A410-4551AE2A2E0C}"/>
          </ac:spMkLst>
        </pc:spChg>
        <pc:spChg chg="mod">
          <ac:chgData name="GRA, Flemming van de Graaf" userId="519905ea-6bac-46ca-b379-aaefa7f500ad" providerId="ADAL" clId="{09C8F767-AB24-5FA1-977D-8F143641D583}" dt="2026-02-12T08:18:19.219" v="6398" actId="2711"/>
          <ac:spMkLst>
            <pc:docMk/>
            <pc:sldMk cId="1746563832" sldId="5558"/>
            <ac:spMk id="6" creationId="{C177A6F8-A3B0-672C-1D80-A3959035FB8D}"/>
          </ac:spMkLst>
        </pc:spChg>
        <pc:picChg chg="mod">
          <ac:chgData name="GRA, Flemming van de Graaf" userId="519905ea-6bac-46ca-b379-aaefa7f500ad" providerId="ADAL" clId="{09C8F767-AB24-5FA1-977D-8F143641D583}" dt="2026-02-06T23:24:45.208" v="5113" actId="1076"/>
          <ac:picMkLst>
            <pc:docMk/>
            <pc:sldMk cId="1746563832" sldId="5558"/>
            <ac:picMk id="7" creationId="{42879C7F-EF1E-87C5-9FE7-20904774EAD7}"/>
          </ac:picMkLst>
        </pc:picChg>
      </pc:sldChg>
      <pc:sldChg chg="addSp modSp add mod">
        <pc:chgData name="GRA, Flemming van de Graaf" userId="519905ea-6bac-46ca-b379-aaefa7f500ad" providerId="ADAL" clId="{09C8F767-AB24-5FA1-977D-8F143641D583}" dt="2026-02-12T08:18:25.025" v="6399" actId="2711"/>
        <pc:sldMkLst>
          <pc:docMk/>
          <pc:sldMk cId="928076649" sldId="5560"/>
        </pc:sldMkLst>
        <pc:spChg chg="add mod">
          <ac:chgData name="GRA, Flemming van de Graaf" userId="519905ea-6bac-46ca-b379-aaefa7f500ad" providerId="ADAL" clId="{09C8F767-AB24-5FA1-977D-8F143641D583}" dt="2026-02-06T10:48:38.391" v="2822" actId="167"/>
          <ac:spMkLst>
            <pc:docMk/>
            <pc:sldMk cId="928076649" sldId="5560"/>
            <ac:spMk id="2" creationId="{D40F4229-243A-F65E-D83F-A8FA7D82F412}"/>
          </ac:spMkLst>
        </pc:spChg>
        <pc:spChg chg="mod">
          <ac:chgData name="GRA, Flemming van de Graaf" userId="519905ea-6bac-46ca-b379-aaefa7f500ad" providerId="ADAL" clId="{09C8F767-AB24-5FA1-977D-8F143641D583}" dt="2026-02-06T10:49:03.964" v="2828" actId="207"/>
          <ac:spMkLst>
            <pc:docMk/>
            <pc:sldMk cId="928076649" sldId="5560"/>
            <ac:spMk id="4" creationId="{4BF84A77-CD55-5EA3-28F1-5D10FCBD0191}"/>
          </ac:spMkLst>
        </pc:spChg>
        <pc:spChg chg="mod">
          <ac:chgData name="GRA, Flemming van de Graaf" userId="519905ea-6bac-46ca-b379-aaefa7f500ad" providerId="ADAL" clId="{09C8F767-AB24-5FA1-977D-8F143641D583}" dt="2026-02-12T08:18:25.025" v="6399" actId="2711"/>
          <ac:spMkLst>
            <pc:docMk/>
            <pc:sldMk cId="928076649" sldId="5560"/>
            <ac:spMk id="6" creationId="{387BE1BE-514C-122D-3C27-ED1A6E3E8BD8}"/>
          </ac:spMkLst>
        </pc:spChg>
        <pc:picChg chg="mod">
          <ac:chgData name="GRA, Flemming van de Graaf" userId="519905ea-6bac-46ca-b379-aaefa7f500ad" providerId="ADAL" clId="{09C8F767-AB24-5FA1-977D-8F143641D583}" dt="2026-02-06T10:49:01.060" v="2827" actId="1076"/>
          <ac:picMkLst>
            <pc:docMk/>
            <pc:sldMk cId="928076649" sldId="5560"/>
            <ac:picMk id="7" creationId="{C9E00A14-5A70-B7EF-AF76-471A050D5218}"/>
          </ac:picMkLst>
        </pc:picChg>
      </pc:sldChg>
      <pc:sldChg chg="addSp delSp modSp add mod modNotesTx">
        <pc:chgData name="GRA, Flemming van de Graaf" userId="519905ea-6bac-46ca-b379-aaefa7f500ad" providerId="ADAL" clId="{09C8F767-AB24-5FA1-977D-8F143641D583}" dt="2026-02-12T08:21:57.038" v="6417" actId="27636"/>
        <pc:sldMkLst>
          <pc:docMk/>
          <pc:sldMk cId="1162460996" sldId="5598"/>
        </pc:sldMkLst>
        <pc:spChg chg="add mod">
          <ac:chgData name="GRA, Flemming van de Graaf" userId="519905ea-6bac-46ca-b379-aaefa7f500ad" providerId="ADAL" clId="{09C8F767-AB24-5FA1-977D-8F143641D583}" dt="2026-02-06T10:41:16.206" v="2481" actId="167"/>
          <ac:spMkLst>
            <pc:docMk/>
            <pc:sldMk cId="1162460996" sldId="5598"/>
            <ac:spMk id="2" creationId="{822DB451-4FA6-8A47-B306-8435D0C6C33D}"/>
          </ac:spMkLst>
        </pc:spChg>
        <pc:spChg chg="add mod">
          <ac:chgData name="GRA, Flemming van de Graaf" userId="519905ea-6bac-46ca-b379-aaefa7f500ad" providerId="ADAL" clId="{09C8F767-AB24-5FA1-977D-8F143641D583}" dt="2026-02-12T08:21:57.038" v="6417" actId="27636"/>
          <ac:spMkLst>
            <pc:docMk/>
            <pc:sldMk cId="1162460996" sldId="5598"/>
            <ac:spMk id="3" creationId="{FCA85C70-048F-BA4B-A0D5-08E4B974E47D}"/>
          </ac:spMkLst>
        </pc:spChg>
        <pc:spChg chg="mod">
          <ac:chgData name="GRA, Flemming van de Graaf" userId="519905ea-6bac-46ca-b379-aaefa7f500ad" providerId="ADAL" clId="{09C8F767-AB24-5FA1-977D-8F143641D583}" dt="2026-02-06T18:40:08.719" v="3561" actId="20577"/>
          <ac:spMkLst>
            <pc:docMk/>
            <pc:sldMk cId="1162460996" sldId="5598"/>
            <ac:spMk id="6" creationId="{A7842306-4423-1F21-9AC4-3C5A1A9463C8}"/>
          </ac:spMkLst>
        </pc:spChg>
        <pc:picChg chg="mod">
          <ac:chgData name="GRA, Flemming van de Graaf" userId="519905ea-6bac-46ca-b379-aaefa7f500ad" providerId="ADAL" clId="{09C8F767-AB24-5FA1-977D-8F143641D583}" dt="2026-02-06T10:41:24.371" v="2502" actId="1036"/>
          <ac:picMkLst>
            <pc:docMk/>
            <pc:sldMk cId="1162460996" sldId="5598"/>
            <ac:picMk id="10" creationId="{F19EA0A7-63C6-5FC8-97F6-A86004884D2E}"/>
          </ac:picMkLst>
        </pc:picChg>
        <pc:picChg chg="mod">
          <ac:chgData name="GRA, Flemming van de Graaf" userId="519905ea-6bac-46ca-b379-aaefa7f500ad" providerId="ADAL" clId="{09C8F767-AB24-5FA1-977D-8F143641D583}" dt="2026-02-06T10:41:24.371" v="2502" actId="1036"/>
          <ac:picMkLst>
            <pc:docMk/>
            <pc:sldMk cId="1162460996" sldId="5598"/>
            <ac:picMk id="13" creationId="{5A0652F2-718E-DCD2-0506-C512DD858469}"/>
          </ac:picMkLst>
        </pc:picChg>
        <pc:picChg chg="mod">
          <ac:chgData name="GRA, Flemming van de Graaf" userId="519905ea-6bac-46ca-b379-aaefa7f500ad" providerId="ADAL" clId="{09C8F767-AB24-5FA1-977D-8F143641D583}" dt="2026-02-06T10:41:24.371" v="2502" actId="1036"/>
          <ac:picMkLst>
            <pc:docMk/>
            <pc:sldMk cId="1162460996" sldId="5598"/>
            <ac:picMk id="14" creationId="{BD70ED4B-67B9-4CF5-4A47-0AC0D10AC888}"/>
          </ac:picMkLst>
        </pc:picChg>
        <pc:picChg chg="mod">
          <ac:chgData name="GRA, Flemming van de Graaf" userId="519905ea-6bac-46ca-b379-aaefa7f500ad" providerId="ADAL" clId="{09C8F767-AB24-5FA1-977D-8F143641D583}" dt="2026-02-06T10:41:24.371" v="2502" actId="1036"/>
          <ac:picMkLst>
            <pc:docMk/>
            <pc:sldMk cId="1162460996" sldId="5598"/>
            <ac:picMk id="15" creationId="{B035BCAC-C76B-8F14-C524-C69D36ED8D6E}"/>
          </ac:picMkLst>
        </pc:picChg>
      </pc:sldChg>
      <pc:sldChg chg="addSp delSp modSp add mod modAnim modNotesTx">
        <pc:chgData name="GRA, Flemming van de Graaf" userId="519905ea-6bac-46ca-b379-aaefa7f500ad" providerId="ADAL" clId="{09C8F767-AB24-5FA1-977D-8F143641D583}" dt="2026-02-12T08:22:01.883" v="6418" actId="2711"/>
        <pc:sldMkLst>
          <pc:docMk/>
          <pc:sldMk cId="637367850" sldId="5687"/>
        </pc:sldMkLst>
        <pc:spChg chg="mod">
          <ac:chgData name="GRA, Flemming van de Graaf" userId="519905ea-6bac-46ca-b379-aaefa7f500ad" providerId="ADAL" clId="{09C8F767-AB24-5FA1-977D-8F143641D583}" dt="2026-02-12T08:22:01.883" v="6418" actId="2711"/>
          <ac:spMkLst>
            <pc:docMk/>
            <pc:sldMk cId="637367850" sldId="5687"/>
            <ac:spMk id="3" creationId="{A791D37B-E7C8-C9F1-1905-BECF4C937AC3}"/>
          </ac:spMkLst>
        </pc:spChg>
        <pc:spChg chg="add mod">
          <ac:chgData name="GRA, Flemming van de Graaf" userId="519905ea-6bac-46ca-b379-aaefa7f500ad" providerId="ADAL" clId="{09C8F767-AB24-5FA1-977D-8F143641D583}" dt="2026-02-06T23:08:22.095" v="4420" actId="113"/>
          <ac:spMkLst>
            <pc:docMk/>
            <pc:sldMk cId="637367850" sldId="5687"/>
            <ac:spMk id="4" creationId="{4D09340B-9045-2703-B588-4BFA3E28E95B}"/>
          </ac:spMkLst>
        </pc:spChg>
      </pc:sldChg>
      <pc:sldChg chg="addSp modSp add mod">
        <pc:chgData name="GRA, Flemming van de Graaf" userId="519905ea-6bac-46ca-b379-aaefa7f500ad" providerId="ADAL" clId="{09C8F767-AB24-5FA1-977D-8F143641D583}" dt="2026-02-12T08:22:08.025" v="6419" actId="2711"/>
        <pc:sldMkLst>
          <pc:docMk/>
          <pc:sldMk cId="2114587762" sldId="5688"/>
        </pc:sldMkLst>
        <pc:spChg chg="mod">
          <ac:chgData name="GRA, Flemming van de Graaf" userId="519905ea-6bac-46ca-b379-aaefa7f500ad" providerId="ADAL" clId="{09C8F767-AB24-5FA1-977D-8F143641D583}" dt="2026-02-12T08:22:08.025" v="6419" actId="2711"/>
          <ac:spMkLst>
            <pc:docMk/>
            <pc:sldMk cId="2114587762" sldId="5688"/>
            <ac:spMk id="3" creationId="{E63CA372-1EF8-187D-C331-3D8258CC731A}"/>
          </ac:spMkLst>
        </pc:spChg>
        <pc:spChg chg="add mod">
          <ac:chgData name="GRA, Flemming van de Graaf" userId="519905ea-6bac-46ca-b379-aaefa7f500ad" providerId="ADAL" clId="{09C8F767-AB24-5FA1-977D-8F143641D583}" dt="2026-02-06T10:44:51.461" v="2686" actId="14100"/>
          <ac:spMkLst>
            <pc:docMk/>
            <pc:sldMk cId="2114587762" sldId="5688"/>
            <ac:spMk id="4" creationId="{D02ACC4C-EBF5-6FD6-D838-E4BE26AC3341}"/>
          </ac:spMkLst>
        </pc:spChg>
        <pc:spChg chg="mod">
          <ac:chgData name="GRA, Flemming van de Graaf" userId="519905ea-6bac-46ca-b379-aaefa7f500ad" providerId="ADAL" clId="{09C8F767-AB24-5FA1-977D-8F143641D583}" dt="2026-02-06T18:40:16.112" v="3562"/>
          <ac:spMkLst>
            <pc:docMk/>
            <pc:sldMk cId="2114587762" sldId="5688"/>
            <ac:spMk id="6" creationId="{4CBF6D00-B5EE-8F34-EBB4-4C858EC36882}"/>
          </ac:spMkLst>
        </pc:spChg>
      </pc:sldChg>
      <pc:sldChg chg="modSp add mod">
        <pc:chgData name="GRA, Flemming van de Graaf" userId="519905ea-6bac-46ca-b379-aaefa7f500ad" providerId="ADAL" clId="{09C8F767-AB24-5FA1-977D-8F143641D583}" dt="2026-02-12T08:22:17.784" v="6420" actId="2711"/>
        <pc:sldMkLst>
          <pc:docMk/>
          <pc:sldMk cId="3945017917" sldId="5689"/>
        </pc:sldMkLst>
        <pc:spChg chg="mod">
          <ac:chgData name="GRA, Flemming van de Graaf" userId="519905ea-6bac-46ca-b379-aaefa7f500ad" providerId="ADAL" clId="{09C8F767-AB24-5FA1-977D-8F143641D583}" dt="2026-02-12T08:22:17.784" v="6420" actId="2711"/>
          <ac:spMkLst>
            <pc:docMk/>
            <pc:sldMk cId="3945017917" sldId="5689"/>
            <ac:spMk id="3" creationId="{D4BF26CD-322B-EAD5-853C-E9D09334A79B}"/>
          </ac:spMkLst>
        </pc:spChg>
        <pc:spChg chg="mod">
          <ac:chgData name="GRA, Flemming van de Graaf" userId="519905ea-6bac-46ca-b379-aaefa7f500ad" providerId="ADAL" clId="{09C8F767-AB24-5FA1-977D-8F143641D583}" dt="2026-02-06T18:40:24.249" v="3565" actId="1076"/>
          <ac:spMkLst>
            <pc:docMk/>
            <pc:sldMk cId="3945017917" sldId="5689"/>
            <ac:spMk id="4" creationId="{56086950-1BCC-DB30-E678-D2920AE5DC56}"/>
          </ac:spMkLst>
        </pc:spChg>
        <pc:spChg chg="mod">
          <ac:chgData name="GRA, Flemming van de Graaf" userId="519905ea-6bac-46ca-b379-aaefa7f500ad" providerId="ADAL" clId="{09C8F767-AB24-5FA1-977D-8F143641D583}" dt="2026-02-06T18:40:22.012" v="3564"/>
          <ac:spMkLst>
            <pc:docMk/>
            <pc:sldMk cId="3945017917" sldId="5689"/>
            <ac:spMk id="6" creationId="{79CD570E-193D-6273-7187-F6A7BB2466CB}"/>
          </ac:spMkLst>
        </pc:spChg>
      </pc:sldChg>
      <pc:sldChg chg="addSp modSp add mod modAnim modNotesTx">
        <pc:chgData name="GRA, Flemming van de Graaf" userId="519905ea-6bac-46ca-b379-aaefa7f500ad" providerId="ADAL" clId="{09C8F767-AB24-5FA1-977D-8F143641D583}" dt="2026-02-11T11:30:26.225" v="6104" actId="20577"/>
        <pc:sldMkLst>
          <pc:docMk/>
          <pc:sldMk cId="3142051489" sldId="5691"/>
        </pc:sldMkLst>
        <pc:spChg chg="add mod">
          <ac:chgData name="GRA, Flemming van de Graaf" userId="519905ea-6bac-46ca-b379-aaefa7f500ad" providerId="ADAL" clId="{09C8F767-AB24-5FA1-977D-8F143641D583}" dt="2026-02-06T23:07:17.342" v="4356" actId="1076"/>
          <ac:spMkLst>
            <pc:docMk/>
            <pc:sldMk cId="3142051489" sldId="5691"/>
            <ac:spMk id="2" creationId="{38A49BAF-0469-6D0E-9440-A0B935982935}"/>
          </ac:spMkLst>
        </pc:spChg>
        <pc:spChg chg="mod">
          <ac:chgData name="GRA, Flemming van de Graaf" userId="519905ea-6bac-46ca-b379-aaefa7f500ad" providerId="ADAL" clId="{09C8F767-AB24-5FA1-977D-8F143641D583}" dt="2026-02-06T18:35:21.615" v="3313" actId="20577"/>
          <ac:spMkLst>
            <pc:docMk/>
            <pc:sldMk cId="3142051489" sldId="5691"/>
            <ac:spMk id="8" creationId="{985C495F-6356-4F6F-24CC-BA331A913A00}"/>
          </ac:spMkLst>
        </pc:spChg>
      </pc:sldChg>
      <pc:sldChg chg="addSp delSp modSp add mod modAnim modNotesTx">
        <pc:chgData name="GRA, Flemming van de Graaf" userId="519905ea-6bac-46ca-b379-aaefa7f500ad" providerId="ADAL" clId="{09C8F767-AB24-5FA1-977D-8F143641D583}" dt="2026-02-12T09:51:07.914" v="6568" actId="1076"/>
        <pc:sldMkLst>
          <pc:docMk/>
          <pc:sldMk cId="2370262799" sldId="5692"/>
        </pc:sldMkLst>
        <pc:spChg chg="mod">
          <ac:chgData name="GRA, Flemming van de Graaf" userId="519905ea-6bac-46ca-b379-aaefa7f500ad" providerId="ADAL" clId="{09C8F767-AB24-5FA1-977D-8F143641D583}" dt="2026-02-06T22:02:25.624" v="3659" actId="20577"/>
          <ac:spMkLst>
            <pc:docMk/>
            <pc:sldMk cId="2370262799" sldId="5692"/>
            <ac:spMk id="8" creationId="{6C6B1988-88EC-D4B3-170E-36950A80BACD}"/>
          </ac:spMkLst>
        </pc:spChg>
        <pc:spChg chg="add mod">
          <ac:chgData name="GRA, Flemming van de Graaf" userId="519905ea-6bac-46ca-b379-aaefa7f500ad" providerId="ADAL" clId="{09C8F767-AB24-5FA1-977D-8F143641D583}" dt="2026-02-12T09:51:07.914" v="6568" actId="1076"/>
          <ac:spMkLst>
            <pc:docMk/>
            <pc:sldMk cId="2370262799" sldId="5692"/>
            <ac:spMk id="17" creationId="{7671C347-5D6F-59F1-DF19-60B0A6BFC7BA}"/>
          </ac:spMkLst>
        </pc:spChg>
        <pc:spChg chg="add mod">
          <ac:chgData name="GRA, Flemming van de Graaf" userId="519905ea-6bac-46ca-b379-aaefa7f500ad" providerId="ADAL" clId="{09C8F767-AB24-5FA1-977D-8F143641D583}" dt="2026-02-12T09:51:04.014" v="6567" actId="1076"/>
          <ac:spMkLst>
            <pc:docMk/>
            <pc:sldMk cId="2370262799" sldId="5692"/>
            <ac:spMk id="18" creationId="{94E0D852-2235-940F-E717-B7BD44EA5AFF}"/>
          </ac:spMkLst>
        </pc:spChg>
        <pc:spChg chg="add mod">
          <ac:chgData name="GRA, Flemming van de Graaf" userId="519905ea-6bac-46ca-b379-aaefa7f500ad" providerId="ADAL" clId="{09C8F767-AB24-5FA1-977D-8F143641D583}" dt="2026-02-12T09:50:55.815" v="6566" actId="1076"/>
          <ac:spMkLst>
            <pc:docMk/>
            <pc:sldMk cId="2370262799" sldId="5692"/>
            <ac:spMk id="19" creationId="{073B43C3-6BF6-BD71-E0E2-244F2FD51678}"/>
          </ac:spMkLst>
        </pc:spChg>
        <pc:spChg chg="add mod">
          <ac:chgData name="GRA, Flemming van de Graaf" userId="519905ea-6bac-46ca-b379-aaefa7f500ad" providerId="ADAL" clId="{09C8F767-AB24-5FA1-977D-8F143641D583}" dt="2026-02-06T22:03:18.158" v="3663" actId="1076"/>
          <ac:spMkLst>
            <pc:docMk/>
            <pc:sldMk cId="2370262799" sldId="5692"/>
            <ac:spMk id="20" creationId="{74A94243-5B3E-9CD2-EE32-BBF0BF5893F3}"/>
          </ac:spMkLst>
        </pc:spChg>
        <pc:spChg chg="add mod">
          <ac:chgData name="GRA, Flemming van de Graaf" userId="519905ea-6bac-46ca-b379-aaefa7f500ad" providerId="ADAL" clId="{09C8F767-AB24-5FA1-977D-8F143641D583}" dt="2026-02-12T09:50:48.380" v="6565" actId="1076"/>
          <ac:spMkLst>
            <pc:docMk/>
            <pc:sldMk cId="2370262799" sldId="5692"/>
            <ac:spMk id="21" creationId="{A7F20E38-69FF-3555-CF88-C4AC0243A99C}"/>
          </ac:spMkLst>
        </pc:spChg>
        <pc:picChg chg="add mod">
          <ac:chgData name="GRA, Flemming van de Graaf" userId="519905ea-6bac-46ca-b379-aaefa7f500ad" providerId="ADAL" clId="{09C8F767-AB24-5FA1-977D-8F143641D583}" dt="2026-02-06T22:03:18.158" v="3663" actId="1076"/>
          <ac:picMkLst>
            <pc:docMk/>
            <pc:sldMk cId="2370262799" sldId="5692"/>
            <ac:picMk id="10" creationId="{B4BEC89F-E859-D772-2323-DD567F8D67AE}"/>
          </ac:picMkLst>
        </pc:picChg>
        <pc:picChg chg="add mod">
          <ac:chgData name="GRA, Flemming van de Graaf" userId="519905ea-6bac-46ca-b379-aaefa7f500ad" providerId="ADAL" clId="{09C8F767-AB24-5FA1-977D-8F143641D583}" dt="2026-02-06T22:03:18.158" v="3663" actId="1076"/>
          <ac:picMkLst>
            <pc:docMk/>
            <pc:sldMk cId="2370262799" sldId="5692"/>
            <ac:picMk id="11" creationId="{8EF49890-7886-4B83-0C85-DF2F9CE48610}"/>
          </ac:picMkLst>
        </pc:picChg>
        <pc:picChg chg="add mod">
          <ac:chgData name="GRA, Flemming van de Graaf" userId="519905ea-6bac-46ca-b379-aaefa7f500ad" providerId="ADAL" clId="{09C8F767-AB24-5FA1-977D-8F143641D583}" dt="2026-02-06T22:03:18.158" v="3663" actId="1076"/>
          <ac:picMkLst>
            <pc:docMk/>
            <pc:sldMk cId="2370262799" sldId="5692"/>
            <ac:picMk id="12" creationId="{61C50DA8-0C17-6CCA-15AE-F4766EACE7BE}"/>
          </ac:picMkLst>
        </pc:picChg>
        <pc:picChg chg="add mod">
          <ac:chgData name="GRA, Flemming van de Graaf" userId="519905ea-6bac-46ca-b379-aaefa7f500ad" providerId="ADAL" clId="{09C8F767-AB24-5FA1-977D-8F143641D583}" dt="2026-02-06T22:03:18.158" v="3663" actId="1076"/>
          <ac:picMkLst>
            <pc:docMk/>
            <pc:sldMk cId="2370262799" sldId="5692"/>
            <ac:picMk id="22" creationId="{200F6A2F-5755-6A79-8208-BD3C5B789EA1}"/>
          </ac:picMkLst>
        </pc:picChg>
        <pc:picChg chg="add mod">
          <ac:chgData name="GRA, Flemming van de Graaf" userId="519905ea-6bac-46ca-b379-aaefa7f500ad" providerId="ADAL" clId="{09C8F767-AB24-5FA1-977D-8F143641D583}" dt="2026-02-06T22:03:18.158" v="3663" actId="1076"/>
          <ac:picMkLst>
            <pc:docMk/>
            <pc:sldMk cId="2370262799" sldId="5692"/>
            <ac:picMk id="24" creationId="{28688630-BDE4-EA77-2A36-B4CEABB937F1}"/>
          </ac:picMkLst>
        </pc:picChg>
      </pc:sldChg>
      <pc:sldChg chg="addSp modSp add mod modAnim modNotesTx">
        <pc:chgData name="GRA, Flemming van de Graaf" userId="519905ea-6bac-46ca-b379-aaefa7f500ad" providerId="ADAL" clId="{09C8F767-AB24-5FA1-977D-8F143641D583}" dt="2026-02-06T23:21:01.064" v="4839"/>
        <pc:sldMkLst>
          <pc:docMk/>
          <pc:sldMk cId="1475581737" sldId="5693"/>
        </pc:sldMkLst>
        <pc:spChg chg="mod">
          <ac:chgData name="GRA, Flemming van de Graaf" userId="519905ea-6bac-46ca-b379-aaefa7f500ad" providerId="ADAL" clId="{09C8F767-AB24-5FA1-977D-8F143641D583}" dt="2026-02-06T22:31:36.961" v="3898" actId="20577"/>
          <ac:spMkLst>
            <pc:docMk/>
            <pc:sldMk cId="1475581737" sldId="5693"/>
            <ac:spMk id="2" creationId="{C2AA51CB-2191-795A-99D4-34B5A003B067}"/>
          </ac:spMkLst>
        </pc:spChg>
        <pc:spChg chg="mod">
          <ac:chgData name="GRA, Flemming van de Graaf" userId="519905ea-6bac-46ca-b379-aaefa7f500ad" providerId="ADAL" clId="{09C8F767-AB24-5FA1-977D-8F143641D583}" dt="2026-02-06T22:25:40.233" v="3706" actId="20577"/>
          <ac:spMkLst>
            <pc:docMk/>
            <pc:sldMk cId="1475581737" sldId="5693"/>
            <ac:spMk id="151" creationId="{5655B62C-F54D-4B4B-75E5-9FF4880E4658}"/>
          </ac:spMkLst>
        </pc:spChg>
        <pc:spChg chg="mod">
          <ac:chgData name="GRA, Flemming van de Graaf" userId="519905ea-6bac-46ca-b379-aaefa7f500ad" providerId="ADAL" clId="{09C8F767-AB24-5FA1-977D-8F143641D583}" dt="2026-02-06T23:20:45.046" v="4836" actId="1076"/>
          <ac:spMkLst>
            <pc:docMk/>
            <pc:sldMk cId="1475581737" sldId="5693"/>
            <ac:spMk id="152" creationId="{21BD1172-07A9-8E22-8B4E-9F30064DB101}"/>
          </ac:spMkLst>
        </pc:spChg>
        <pc:picChg chg="add mod">
          <ac:chgData name="GRA, Flemming van de Graaf" userId="519905ea-6bac-46ca-b379-aaefa7f500ad" providerId="ADAL" clId="{09C8F767-AB24-5FA1-977D-8F143641D583}" dt="2026-02-06T22:26:12.868" v="3708" actId="1076"/>
          <ac:picMkLst>
            <pc:docMk/>
            <pc:sldMk cId="1475581737" sldId="5693"/>
            <ac:picMk id="4" creationId="{7187FE07-F81D-01CE-B956-A32480D1F727}"/>
          </ac:picMkLst>
        </pc:picChg>
      </pc:sldChg>
      <pc:sldChg chg="add">
        <pc:chgData name="GRA, Flemming van de Graaf" userId="519905ea-6bac-46ca-b379-aaefa7f500ad" providerId="ADAL" clId="{09C8F767-AB24-5FA1-977D-8F143641D583}" dt="2026-02-06T22:42:05.474" v="3903"/>
        <pc:sldMkLst>
          <pc:docMk/>
          <pc:sldMk cId="463270307" sldId="5916"/>
        </pc:sldMkLst>
      </pc:sldChg>
      <pc:sldChg chg="add">
        <pc:chgData name="GRA, Flemming van de Graaf" userId="519905ea-6bac-46ca-b379-aaefa7f500ad" providerId="ADAL" clId="{09C8F767-AB24-5FA1-977D-8F143641D583}" dt="2026-02-06T22:42:05.474" v="3903"/>
        <pc:sldMkLst>
          <pc:docMk/>
          <pc:sldMk cId="1437290998" sldId="5917"/>
        </pc:sldMkLst>
      </pc:sldChg>
      <pc:sldChg chg="add">
        <pc:chgData name="GRA, Flemming van de Graaf" userId="519905ea-6bac-46ca-b379-aaefa7f500ad" providerId="ADAL" clId="{09C8F767-AB24-5FA1-977D-8F143641D583}" dt="2026-02-06T22:42:05.474" v="3903"/>
        <pc:sldMkLst>
          <pc:docMk/>
          <pc:sldMk cId="358123891" sldId="5918"/>
        </pc:sldMkLst>
      </pc:sldChg>
      <pc:sldChg chg="addSp delSp modSp add mod delAnim modAnim modNotesTx">
        <pc:chgData name="GRA, Flemming van de Graaf" userId="519905ea-6bac-46ca-b379-aaefa7f500ad" providerId="ADAL" clId="{09C8F767-AB24-5FA1-977D-8F143641D583}" dt="2026-02-22T15:06:53.617" v="6678" actId="20577"/>
        <pc:sldMkLst>
          <pc:docMk/>
          <pc:sldMk cId="3160712861" sldId="5919"/>
        </pc:sldMkLst>
        <pc:spChg chg="mod">
          <ac:chgData name="GRA, Flemming van de Graaf" userId="519905ea-6bac-46ca-b379-aaefa7f500ad" providerId="ADAL" clId="{09C8F767-AB24-5FA1-977D-8F143641D583}" dt="2026-02-06T23:20:02.424" v="4834" actId="20577"/>
          <ac:spMkLst>
            <pc:docMk/>
            <pc:sldMk cId="3160712861" sldId="5919"/>
            <ac:spMk id="8" creationId="{8DEE8B2A-0874-EC51-B6DA-E8223AFEE973}"/>
          </ac:spMkLst>
        </pc:spChg>
        <pc:spChg chg="mod">
          <ac:chgData name="GRA, Flemming van de Graaf" userId="519905ea-6bac-46ca-b379-aaefa7f500ad" providerId="ADAL" clId="{09C8F767-AB24-5FA1-977D-8F143641D583}" dt="2026-02-22T15:06:53.617" v="6678" actId="20577"/>
          <ac:spMkLst>
            <pc:docMk/>
            <pc:sldMk cId="3160712861" sldId="5919"/>
            <ac:spMk id="10" creationId="{FCE0FEE6-62EC-4BE4-D56F-951C58C09FD1}"/>
          </ac:spMkLst>
        </pc:spChg>
        <pc:graphicFrameChg chg="add mod">
          <ac:chgData name="GRA, Flemming van de Graaf" userId="519905ea-6bac-46ca-b379-aaefa7f500ad" providerId="ADAL" clId="{09C8F767-AB24-5FA1-977D-8F143641D583}" dt="2026-02-14T15:45:19.536" v="6640" actId="1035"/>
          <ac:graphicFrameMkLst>
            <pc:docMk/>
            <pc:sldMk cId="3160712861" sldId="5919"/>
            <ac:graphicFrameMk id="3" creationId="{E0D7C8E1-1F94-EE1D-697C-30C806E6023C}"/>
          </ac:graphicFrameMkLst>
        </pc:graphicFrameChg>
      </pc:sldChg>
      <pc:sldChg chg="add">
        <pc:chgData name="GRA, Flemming van de Graaf" userId="519905ea-6bac-46ca-b379-aaefa7f500ad" providerId="ADAL" clId="{09C8F767-AB24-5FA1-977D-8F143641D583}" dt="2026-02-06T22:44:05.853" v="3938"/>
        <pc:sldMkLst>
          <pc:docMk/>
          <pc:sldMk cId="2652261344" sldId="5920"/>
        </pc:sldMkLst>
      </pc:sldChg>
      <pc:sldChg chg="add">
        <pc:chgData name="GRA, Flemming van de Graaf" userId="519905ea-6bac-46ca-b379-aaefa7f500ad" providerId="ADAL" clId="{09C8F767-AB24-5FA1-977D-8F143641D583}" dt="2026-02-06T22:44:05.853" v="3938"/>
        <pc:sldMkLst>
          <pc:docMk/>
          <pc:sldMk cId="2068896937" sldId="5921"/>
        </pc:sldMkLst>
      </pc:sldChg>
      <pc:sldChg chg="addSp delSp modSp add mod modNotesTx">
        <pc:chgData name="GRA, Flemming van de Graaf" userId="519905ea-6bac-46ca-b379-aaefa7f500ad" providerId="ADAL" clId="{09C8F767-AB24-5FA1-977D-8F143641D583}" dt="2026-02-11T13:27:24.446" v="6286" actId="113"/>
        <pc:sldMkLst>
          <pc:docMk/>
          <pc:sldMk cId="1323084832" sldId="5924"/>
        </pc:sldMkLst>
        <pc:graphicFrameChg chg="add mod modGraphic">
          <ac:chgData name="GRA, Flemming van de Graaf" userId="519905ea-6bac-46ca-b379-aaefa7f500ad" providerId="ADAL" clId="{09C8F767-AB24-5FA1-977D-8F143641D583}" dt="2026-02-11T13:27:24.446" v="6286" actId="113"/>
          <ac:graphicFrameMkLst>
            <pc:docMk/>
            <pc:sldMk cId="1323084832" sldId="5924"/>
            <ac:graphicFrameMk id="2" creationId="{21BECDA6-8ECE-52E2-2F92-74E703689104}"/>
          </ac:graphicFrameMkLst>
        </pc:graphicFrameChg>
      </pc:sldChg>
      <pc:sldChg chg="addSp delSp modSp add mod delAnim">
        <pc:chgData name="GRA, Flemming van de Graaf" userId="519905ea-6bac-46ca-b379-aaefa7f500ad" providerId="ADAL" clId="{09C8F767-AB24-5FA1-977D-8F143641D583}" dt="2026-02-11T13:40:36.466" v="6387" actId="20577"/>
        <pc:sldMkLst>
          <pc:docMk/>
          <pc:sldMk cId="2852597493" sldId="5925"/>
        </pc:sldMkLst>
        <pc:spChg chg="mod">
          <ac:chgData name="GRA, Flemming van de Graaf" userId="519905ea-6bac-46ca-b379-aaefa7f500ad" providerId="ADAL" clId="{09C8F767-AB24-5FA1-977D-8F143641D583}" dt="2026-02-11T13:40:36.466" v="6387" actId="20577"/>
          <ac:spMkLst>
            <pc:docMk/>
            <pc:sldMk cId="2852597493" sldId="5925"/>
            <ac:spMk id="151" creationId="{8265B3B8-26CA-2A70-B9D1-A8482935341E}"/>
          </ac:spMkLst>
        </pc:spChg>
        <pc:picChg chg="add mod modCrop">
          <ac:chgData name="GRA, Flemming van de Graaf" userId="519905ea-6bac-46ca-b379-aaefa7f500ad" providerId="ADAL" clId="{09C8F767-AB24-5FA1-977D-8F143641D583}" dt="2026-02-11T11:07:56.729" v="5335" actId="1076"/>
          <ac:picMkLst>
            <pc:docMk/>
            <pc:sldMk cId="2852597493" sldId="5925"/>
            <ac:picMk id="6" creationId="{A5138080-11B0-AADC-60DC-8EC1B99E846D}"/>
          </ac:picMkLst>
        </pc:picChg>
      </pc:sldChg>
      <pc:sldChg chg="addSp modSp add mod modAnim">
        <pc:chgData name="GRA, Flemming van de Graaf" userId="519905ea-6bac-46ca-b379-aaefa7f500ad" providerId="ADAL" clId="{09C8F767-AB24-5FA1-977D-8F143641D583}" dt="2026-02-14T15:44:50.719" v="6633" actId="1076"/>
        <pc:sldMkLst>
          <pc:docMk/>
          <pc:sldMk cId="721699158" sldId="5926"/>
        </pc:sldMkLst>
        <pc:spChg chg="mod">
          <ac:chgData name="GRA, Flemming van de Graaf" userId="519905ea-6bac-46ca-b379-aaefa7f500ad" providerId="ADAL" clId="{09C8F767-AB24-5FA1-977D-8F143641D583}" dt="2026-02-11T11:17:57.330" v="5451" actId="20577"/>
          <ac:spMkLst>
            <pc:docMk/>
            <pc:sldMk cId="721699158" sldId="5926"/>
            <ac:spMk id="8" creationId="{D80E63F8-EACA-EE98-84C9-DD21BADD5F1B}"/>
          </ac:spMkLst>
        </pc:spChg>
        <pc:spChg chg="mod">
          <ac:chgData name="GRA, Flemming van de Graaf" userId="519905ea-6bac-46ca-b379-aaefa7f500ad" providerId="ADAL" clId="{09C8F767-AB24-5FA1-977D-8F143641D583}" dt="2026-02-11T11:18:50.283" v="5581" actId="20577"/>
          <ac:spMkLst>
            <pc:docMk/>
            <pc:sldMk cId="721699158" sldId="5926"/>
            <ac:spMk id="10" creationId="{8AC5CF53-32EB-DBB8-1D5B-9CAB19A9245C}"/>
          </ac:spMkLst>
        </pc:spChg>
        <pc:graphicFrameChg chg="mod modGraphic">
          <ac:chgData name="GRA, Flemming van de Graaf" userId="519905ea-6bac-46ca-b379-aaefa7f500ad" providerId="ADAL" clId="{09C8F767-AB24-5FA1-977D-8F143641D583}" dt="2026-02-14T15:44:50.719" v="6633" actId="1076"/>
          <ac:graphicFrameMkLst>
            <pc:docMk/>
            <pc:sldMk cId="721699158" sldId="5926"/>
            <ac:graphicFrameMk id="2" creationId="{DBB1FB8E-98BD-D817-2FB6-4944A84927BD}"/>
          </ac:graphicFrameMkLst>
        </pc:graphicFrameChg>
        <pc:picChg chg="add mod">
          <ac:chgData name="GRA, Flemming van de Graaf" userId="519905ea-6bac-46ca-b379-aaefa7f500ad" providerId="ADAL" clId="{09C8F767-AB24-5FA1-977D-8F143641D583}" dt="2026-02-11T11:19:01.761" v="5584" actId="1076"/>
          <ac:picMkLst>
            <pc:docMk/>
            <pc:sldMk cId="721699158" sldId="5926"/>
            <ac:picMk id="3" creationId="{E3859239-C495-FB13-8D77-27BFDF312EAA}"/>
          </ac:picMkLst>
        </pc:picChg>
      </pc:sldChg>
      <pc:sldChg chg="addSp delSp modSp add mod">
        <pc:chgData name="GRA, Flemming van de Graaf" userId="519905ea-6bac-46ca-b379-aaefa7f500ad" providerId="ADAL" clId="{09C8F767-AB24-5FA1-977D-8F143641D583}" dt="2026-02-11T11:34:07.322" v="6126" actId="1035"/>
        <pc:sldMkLst>
          <pc:docMk/>
          <pc:sldMk cId="1283669609" sldId="5927"/>
        </pc:sldMkLst>
        <pc:spChg chg="mod">
          <ac:chgData name="GRA, Flemming van de Graaf" userId="519905ea-6bac-46ca-b379-aaefa7f500ad" providerId="ADAL" clId="{09C8F767-AB24-5FA1-977D-8F143641D583}" dt="2026-02-11T11:32:50.291" v="6113" actId="20577"/>
          <ac:spMkLst>
            <pc:docMk/>
            <pc:sldMk cId="1283669609" sldId="5927"/>
            <ac:spMk id="10" creationId="{E2012203-9198-52C2-3F59-7CEE9398929C}"/>
          </ac:spMkLst>
        </pc:spChg>
        <pc:picChg chg="add mod">
          <ac:chgData name="GRA, Flemming van de Graaf" userId="519905ea-6bac-46ca-b379-aaefa7f500ad" providerId="ADAL" clId="{09C8F767-AB24-5FA1-977D-8F143641D583}" dt="2026-02-11T11:34:07.322" v="6126" actId="1035"/>
          <ac:picMkLst>
            <pc:docMk/>
            <pc:sldMk cId="1283669609" sldId="5927"/>
            <ac:picMk id="4" creationId="{16F8F5AF-092B-3128-C94E-7C340CA51A46}"/>
          </ac:picMkLst>
        </pc:picChg>
      </pc:sldChg>
      <pc:sldChg chg="addSp delSp modSp add mod ord modAnim">
        <pc:chgData name="GRA, Flemming van de Graaf" userId="519905ea-6bac-46ca-b379-aaefa7f500ad" providerId="ADAL" clId="{09C8F767-AB24-5FA1-977D-8F143641D583}" dt="2026-02-23T14:56:47.981" v="6952" actId="20578"/>
        <pc:sldMkLst>
          <pc:docMk/>
          <pc:sldMk cId="1686925080" sldId="5928"/>
        </pc:sldMkLst>
        <pc:spChg chg="mod">
          <ac:chgData name="GRA, Flemming van de Graaf" userId="519905ea-6bac-46ca-b379-aaefa7f500ad" providerId="ADAL" clId="{09C8F767-AB24-5FA1-977D-8F143641D583}" dt="2026-02-23T14:56:35.551" v="6951" actId="1036"/>
          <ac:spMkLst>
            <pc:docMk/>
            <pc:sldMk cId="1686925080" sldId="5928"/>
            <ac:spMk id="3" creationId="{97819134-B661-CEBA-CB64-117085EFB361}"/>
          </ac:spMkLst>
        </pc:spChg>
        <pc:spChg chg="add del">
          <ac:chgData name="GRA, Flemming van de Graaf" userId="519905ea-6bac-46ca-b379-aaefa7f500ad" providerId="ADAL" clId="{09C8F767-AB24-5FA1-977D-8F143641D583}" dt="2026-02-23T14:53:14.555" v="6839" actId="478"/>
          <ac:spMkLst>
            <pc:docMk/>
            <pc:sldMk cId="1686925080" sldId="5928"/>
            <ac:spMk id="4" creationId="{B7D59FE5-FADB-6986-8EA9-753AA15099F1}"/>
          </ac:spMkLst>
        </pc:spChg>
        <pc:spChg chg="add del mod">
          <ac:chgData name="GRA, Flemming van de Graaf" userId="519905ea-6bac-46ca-b379-aaefa7f500ad" providerId="ADAL" clId="{09C8F767-AB24-5FA1-977D-8F143641D583}" dt="2026-02-23T14:56:35.551" v="6951" actId="1036"/>
          <ac:spMkLst>
            <pc:docMk/>
            <pc:sldMk cId="1686925080" sldId="5928"/>
            <ac:spMk id="7" creationId="{46FC4235-6779-4E14-3D24-8B6C39320CAB}"/>
          </ac:spMkLst>
        </pc:spChg>
        <pc:spChg chg="mod">
          <ac:chgData name="GRA, Flemming van de Graaf" userId="519905ea-6bac-46ca-b379-aaefa7f500ad" providerId="ADAL" clId="{09C8F767-AB24-5FA1-977D-8F143641D583}" dt="2026-02-23T14:52:55.683" v="6834" actId="20577"/>
          <ac:spMkLst>
            <pc:docMk/>
            <pc:sldMk cId="1686925080" sldId="5928"/>
            <ac:spMk id="8" creationId="{F85EB754-7C54-4410-A517-CD093FACF84C}"/>
          </ac:spMkLst>
        </pc:spChg>
        <pc:picChg chg="mod">
          <ac:chgData name="GRA, Flemming van de Graaf" userId="519905ea-6bac-46ca-b379-aaefa7f500ad" providerId="ADAL" clId="{09C8F767-AB24-5FA1-977D-8F143641D583}" dt="2026-02-23T14:56:35.551" v="6951" actId="1036"/>
          <ac:picMkLst>
            <pc:docMk/>
            <pc:sldMk cId="1686925080" sldId="5928"/>
            <ac:picMk id="1026" creationId="{BF7F97B0-D55B-7AF9-A6AB-D7BE2F4BD374}"/>
          </ac:picMkLst>
        </pc:picChg>
        <pc:picChg chg="add del">
          <ac:chgData name="GRA, Flemming van de Graaf" userId="519905ea-6bac-46ca-b379-aaefa7f500ad" providerId="ADAL" clId="{09C8F767-AB24-5FA1-977D-8F143641D583}" dt="2026-02-23T14:53:14.555" v="6839" actId="478"/>
          <ac:picMkLst>
            <pc:docMk/>
            <pc:sldMk cId="1686925080" sldId="5928"/>
            <ac:picMk id="1028" creationId="{3B975599-84C7-4F05-D4D4-D899453F67A1}"/>
          </ac:picMkLst>
        </pc:picChg>
        <pc:picChg chg="add del mod">
          <ac:chgData name="GRA, Flemming van de Graaf" userId="519905ea-6bac-46ca-b379-aaefa7f500ad" providerId="ADAL" clId="{09C8F767-AB24-5FA1-977D-8F143641D583}" dt="2026-02-23T14:56:35.551" v="6951" actId="1036"/>
          <ac:picMkLst>
            <pc:docMk/>
            <pc:sldMk cId="1686925080" sldId="5928"/>
            <ac:picMk id="1030" creationId="{B718B115-7C31-1972-5511-44ACE4FF73E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65" cy="489707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776866" y="1"/>
            <a:ext cx="2890665" cy="489707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r">
              <a:defRPr sz="1200"/>
            </a:lvl1pPr>
          </a:lstStyle>
          <a:p>
            <a:fld id="{A70D596F-C599-4FEF-8FDB-8424CD98B07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263893"/>
            <a:ext cx="2890665" cy="489707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776866" y="9263893"/>
            <a:ext cx="2890665" cy="489707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r">
              <a:defRPr sz="1200"/>
            </a:lvl1pPr>
          </a:lstStyle>
          <a:p>
            <a:fld id="{145DE798-06C0-4F04-A454-E64B83F814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10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89373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89373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r">
              <a:defRPr sz="1200"/>
            </a:lvl1pPr>
          </a:lstStyle>
          <a:p>
            <a:fld id="{73F6FC85-C659-4C60-8793-C69AF6E0B854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19200"/>
            <a:ext cx="5849938" cy="3290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76" tIns="44888" rIns="89776" bIns="44888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</p:spPr>
        <p:txBody>
          <a:bodyPr vert="horz" lIns="89776" tIns="44888" rIns="89776" bIns="44888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264228"/>
            <a:ext cx="2889938" cy="489372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9372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r">
              <a:defRPr sz="1200"/>
            </a:lvl1pPr>
          </a:lstStyle>
          <a:p>
            <a:fld id="{3EE58923-FF9F-44F9-A95B-ED23686CD9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635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>
          <a:extLst>
            <a:ext uri="{FF2B5EF4-FFF2-40B4-BE49-F238E27FC236}">
              <a16:creationId xmlns:a16="http://schemas.microsoft.com/office/drawing/2014/main" id="{B213996E-E731-0D22-9701-AA72A21E5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dd8b09a756_0_25:notes">
            <a:extLst>
              <a:ext uri="{FF2B5EF4-FFF2-40B4-BE49-F238E27FC236}">
                <a16:creationId xmlns:a16="http://schemas.microsoft.com/office/drawing/2014/main" id="{B7468CE9-2D3B-9B88-D786-7652A153D0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dd8b09a756_0_25:notes">
            <a:extLst>
              <a:ext uri="{FF2B5EF4-FFF2-40B4-BE49-F238E27FC236}">
                <a16:creationId xmlns:a16="http://schemas.microsoft.com/office/drawing/2014/main" id="{44D78802-D2B2-D439-2355-6F4602B8C0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l-NL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dirty="0"/>
          </a:p>
        </p:txBody>
      </p:sp>
      <p:sp>
        <p:nvSpPr>
          <p:cNvPr id="157" name="Google Shape;157;gdd8b09a756_0_25:notes">
            <a:extLst>
              <a:ext uri="{FF2B5EF4-FFF2-40B4-BE49-F238E27FC236}">
                <a16:creationId xmlns:a16="http://schemas.microsoft.com/office/drawing/2014/main" id="{6F4F30C6-BA30-20AD-AB10-8B61BFB19CC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NL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1830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>
          <a:extLst>
            <a:ext uri="{FF2B5EF4-FFF2-40B4-BE49-F238E27FC236}">
              <a16:creationId xmlns:a16="http://schemas.microsoft.com/office/drawing/2014/main" id="{32731856-3576-4202-FF6D-2814BA755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dd8b09a756_0_25:notes">
            <a:extLst>
              <a:ext uri="{FF2B5EF4-FFF2-40B4-BE49-F238E27FC236}">
                <a16:creationId xmlns:a16="http://schemas.microsoft.com/office/drawing/2014/main" id="{D04E405F-F874-2CB4-9FB2-CA8FA1541D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dd8b09a756_0_25:notes">
            <a:extLst>
              <a:ext uri="{FF2B5EF4-FFF2-40B4-BE49-F238E27FC236}">
                <a16:creationId xmlns:a16="http://schemas.microsoft.com/office/drawing/2014/main" id="{CD34B9D0-CC0B-EC94-FC66-EE93CFAB3E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l-NL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dirty="0"/>
          </a:p>
        </p:txBody>
      </p:sp>
      <p:sp>
        <p:nvSpPr>
          <p:cNvPr id="157" name="Google Shape;157;gdd8b09a756_0_25:notes">
            <a:extLst>
              <a:ext uri="{FF2B5EF4-FFF2-40B4-BE49-F238E27FC236}">
                <a16:creationId xmlns:a16="http://schemas.microsoft.com/office/drawing/2014/main" id="{1028770A-2DAD-A4FC-FB41-CCEB58B08B7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NL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182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6D8B43-327E-CF46-A813-32230E6CF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D6572B3-1115-0C4A-BC71-8F62141B7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2E31BB0-1AB2-3B4B-B813-BEB48AC5C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75AFA0-93F7-A440-A0F6-14DBFC7F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918A23-D5B6-D143-87AE-D0A90CE25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3532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4EC1C9-C9E2-1349-A963-A462C6D8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1DB59D-35FB-E543-9F14-9C6EB5992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A6E333-129A-7647-8EC7-A7A4989A5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499751-085F-2C4E-9CE4-696BFA46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03EF6D-E8FC-9D4B-9228-A71C557A8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250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477C2F-C167-5645-A90A-37985F19A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296EEDE-4785-584C-A661-24F711DBD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587D88-F824-524D-8780-E1DDF4298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CB28D94-E100-3243-968D-1AB3B6FF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8ADE053-DD3C-F642-BC2A-AFF0575C7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9938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23EAD-B578-B24C-9E1C-B6E575453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48232F-5F6B-344E-97A3-7A67AC0E8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723547-43DE-334B-9C58-9443073CC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D55553-5781-E245-AF60-B38156CF5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5230AB3-DA06-D142-9FA4-1E9847365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C9FA6CE-2B9A-C74D-8F6D-52AED1B29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77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CC7D2-DB6A-074C-8F18-71D416293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F2392B-235F-0F42-A5BF-049AF8D90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BEFBC45-C125-894B-B4A2-85E468FE4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AC8C57C-41D9-5F40-BB62-926C7752B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DB0B57B-463F-394B-920D-E5CABA8A0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98E374D-695A-B548-BCBF-A2DE85A4B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4398C87-F307-6342-8B87-EE77D420A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8596347-6DC0-904C-91ED-BC0950B72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119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98205B-7047-2A4F-BC5B-C525549F8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73BD579-632F-E648-932D-20E70E8F4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E95F7B6-7092-9744-A1CF-DEE0E596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76BEA13-B581-3B48-8EB8-CFFD63A8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613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286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8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A18D42-B275-416A-94D4-E1F7080DF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ECCBBA9-E250-414E-9DC7-142D36F86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BC63EB2-F1B1-4430-8E1A-8C521B5C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72E4512-AB94-4017-981A-8418F13B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994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54886-D4A1-E341-907F-C7B49E91E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26D1776-68FC-FA44-AB41-16DEE95DFA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95A6D36-919C-CF45-8367-9CD5300CA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D76A9E8-9FDE-5541-BAA4-244094679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FAA4A06-DA61-674D-B0CF-EE39707C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24EB0F-7866-8A41-BB41-DED874C7D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2686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2D8293-7E93-1A4F-86A9-F1B218224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F0C6ABF-4567-2A4C-8B3B-72B67E5D4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538D03-AFEA-7641-BF33-3B81623F9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5DA3BD-936C-B048-BA0A-B99A202B8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6CF179-C16F-4F4D-B0D6-857CB36CD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3449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9B772DE-CF56-7C40-8CFF-8791422F69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E4708EE-2A41-3645-904D-F918064A2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FFDF21-9538-E34F-A4BF-B96F47CA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B3C665-FAAB-5948-B940-4B008F214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A7ECF2-1A87-1848-B439-70140837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5586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B773704-B3C3-A946-8E48-D98780C76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6AABC8-FEFA-E944-871E-7690B7D46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2FD158-A4B6-E042-9574-C10BCE6872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A6AEC-F307-534C-B6C0-DFB291D8516D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1CB02B-75DE-1143-A5C8-BBDDA0154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E9BF200-B807-764D-8E8E-E033224A9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EBF2B-13E2-3541-8CC4-1792A93F8A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207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>
          <a:extLst>
            <a:ext uri="{FF2B5EF4-FFF2-40B4-BE49-F238E27FC236}">
              <a16:creationId xmlns:a16="http://schemas.microsoft.com/office/drawing/2014/main" id="{AC13DA2C-908F-8C3A-E60F-8FE1B083C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C1C68FA3-13A3-26CB-1622-9E763912CD89}"/>
              </a:ext>
            </a:extLst>
          </p:cNvPr>
          <p:cNvSpPr/>
          <p:nvPr/>
        </p:nvSpPr>
        <p:spPr>
          <a:xfrm rot="16200000">
            <a:off x="5432543" y="-4892137"/>
            <a:ext cx="1326916" cy="12192001"/>
          </a:xfrm>
          <a:prstGeom prst="rect">
            <a:avLst/>
          </a:prstGeom>
          <a:gradFill>
            <a:gsLst>
              <a:gs pos="100000">
                <a:srgbClr val="52BFBF"/>
              </a:gs>
              <a:gs pos="100000">
                <a:srgbClr val="6E6297"/>
              </a:gs>
            </a:gsLst>
            <a:lin ang="5400000" scaled="1"/>
          </a:gradFill>
          <a:ln>
            <a:noFill/>
          </a:ln>
          <a:effectLst>
            <a:glow>
              <a:schemeClr val="accent1">
                <a:alpha val="40000"/>
              </a:schemeClr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Google Shape;151;p6">
            <a:extLst>
              <a:ext uri="{FF2B5EF4-FFF2-40B4-BE49-F238E27FC236}">
                <a16:creationId xmlns:a16="http://schemas.microsoft.com/office/drawing/2014/main" id="{5AF85C23-FD81-06B9-FCD4-1829761703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8206" y="606997"/>
            <a:ext cx="10515600" cy="1193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nl-NL" sz="4800" b="1" dirty="0">
                <a:solidFill>
                  <a:schemeClr val="bg1"/>
                </a:solidFill>
                <a:latin typeface="Avenir Next LT Pro" panose="020B0504020202020204" pitchFamily="34" charset="77"/>
                <a:ea typeface="Source Sans Pro" panose="020B0503030403020204" pitchFamily="34" charset="0"/>
              </a:rPr>
              <a:t>Naam opdracht</a:t>
            </a:r>
            <a:br>
              <a:rPr lang="nl-NL" sz="4800" dirty="0">
                <a:solidFill>
                  <a:schemeClr val="bg1"/>
                </a:solidFill>
                <a:latin typeface="Avenir Next LT Pro" panose="020B0504020202020204" pitchFamily="34" charset="77"/>
                <a:ea typeface="Source Sans Pro" panose="020B0503030403020204" pitchFamily="34" charset="0"/>
              </a:rPr>
            </a:br>
            <a:r>
              <a:rPr lang="nl-NL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⏱️ 5 min  🤫 In stilte ✏️ Eigen aantekeningen</a:t>
            </a:r>
            <a:endParaRPr spc="0" dirty="0">
              <a:solidFill>
                <a:schemeClr val="bg1"/>
              </a:solidFill>
              <a:latin typeface="Avenir Next LT Pro" panose="020B0504020202020204" pitchFamily="34" charset="77"/>
              <a:ea typeface="Source Sans Pro" panose="020B050303040302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4EE6954-5171-5CDC-715A-2A5AB0ADCEF5}"/>
              </a:ext>
            </a:extLst>
          </p:cNvPr>
          <p:cNvSpPr txBox="1"/>
          <p:nvPr/>
        </p:nvSpPr>
        <p:spPr>
          <a:xfrm>
            <a:off x="1018194" y="2168992"/>
            <a:ext cx="101556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800"/>
            </a:pPr>
            <a:r>
              <a:rPr lang="nl-NL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Wat? </a:t>
            </a:r>
          </a:p>
          <a:p>
            <a:pPr marL="514350" indent="-514350">
              <a:buFont typeface="+mj-lt"/>
              <a:buAutoNum type="arabicPeriod"/>
            </a:pP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l-NL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Klaar? </a:t>
            </a: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45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>
          <a:extLst>
            <a:ext uri="{FF2B5EF4-FFF2-40B4-BE49-F238E27FC236}">
              <a16:creationId xmlns:a16="http://schemas.microsoft.com/office/drawing/2014/main" id="{E4240169-BC83-0CF9-93C7-3904F0DFE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A8FB2AD6-3954-87C0-7180-E183BC94ECB8}"/>
              </a:ext>
            </a:extLst>
          </p:cNvPr>
          <p:cNvSpPr/>
          <p:nvPr/>
        </p:nvSpPr>
        <p:spPr>
          <a:xfrm rot="16200000">
            <a:off x="5432543" y="-4892137"/>
            <a:ext cx="1326916" cy="12192001"/>
          </a:xfrm>
          <a:prstGeom prst="rect">
            <a:avLst/>
          </a:prstGeom>
          <a:gradFill>
            <a:gsLst>
              <a:gs pos="100000">
                <a:srgbClr val="52BFBF"/>
              </a:gs>
              <a:gs pos="100000">
                <a:srgbClr val="6E6297"/>
              </a:gs>
            </a:gsLst>
            <a:lin ang="5400000" scaled="1"/>
          </a:gradFill>
          <a:ln>
            <a:noFill/>
          </a:ln>
          <a:effectLst>
            <a:glow>
              <a:schemeClr val="accent1">
                <a:alpha val="40000"/>
              </a:schemeClr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Google Shape;151;p6">
            <a:extLst>
              <a:ext uri="{FF2B5EF4-FFF2-40B4-BE49-F238E27FC236}">
                <a16:creationId xmlns:a16="http://schemas.microsoft.com/office/drawing/2014/main" id="{2F59F0AB-40D0-133D-0DFE-7415EBEAD5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8206" y="606997"/>
            <a:ext cx="10515600" cy="1193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nl-NL" sz="4800" b="1" dirty="0">
                <a:solidFill>
                  <a:schemeClr val="bg1"/>
                </a:solidFill>
                <a:latin typeface="Avenir Next LT Pro" panose="020B0504020202020204" pitchFamily="34" charset="77"/>
                <a:ea typeface="Source Sans Pro" panose="020B0503030403020204" pitchFamily="34" charset="0"/>
              </a:rPr>
              <a:t>Naam opdracht</a:t>
            </a:r>
            <a:br>
              <a:rPr lang="nl-NL" sz="4800" dirty="0">
                <a:solidFill>
                  <a:schemeClr val="bg1"/>
                </a:solidFill>
                <a:latin typeface="Avenir Next LT Pro" panose="020B0504020202020204" pitchFamily="34" charset="77"/>
                <a:ea typeface="Source Sans Pro" panose="020B0503030403020204" pitchFamily="34" charset="0"/>
              </a:rPr>
            </a:br>
            <a:r>
              <a:rPr lang="nl-NL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⏱️ 5 min  👥 In duo’s ✏️ In je schrift</a:t>
            </a:r>
            <a:endParaRPr spc="0" dirty="0">
              <a:solidFill>
                <a:schemeClr val="bg1"/>
              </a:solidFill>
              <a:latin typeface="Avenir Next LT Pro" panose="020B0504020202020204" pitchFamily="34" charset="77"/>
              <a:ea typeface="Source Sans Pro" panose="020B050303040302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F08CEFD-4C8B-B71E-C6EE-C0FA631B620B}"/>
              </a:ext>
            </a:extLst>
          </p:cNvPr>
          <p:cNvSpPr txBox="1"/>
          <p:nvPr/>
        </p:nvSpPr>
        <p:spPr>
          <a:xfrm>
            <a:off x="1018194" y="2168992"/>
            <a:ext cx="101556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800"/>
            </a:pPr>
            <a:r>
              <a:rPr lang="nl-NL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Wat? </a:t>
            </a:r>
          </a:p>
          <a:p>
            <a:pPr marL="514350" indent="-514350">
              <a:buFont typeface="+mj-lt"/>
              <a:buAutoNum type="arabicPeriod"/>
            </a:pP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l-NL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Klaar? </a:t>
            </a:r>
            <a:endParaRPr lang="nl-NL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49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Hofstad Lyceu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60FDDB03-B1C8-2541-BBB5-DF27103F2AFE}" vid="{A5E93598-7A60-A44C-955C-A496219BE839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2140eb-37bc-4a15-a63f-b41c985dd643">
      <Terms xmlns="http://schemas.microsoft.com/office/infopath/2007/PartnerControls"/>
    </lcf76f155ced4ddcb4097134ff3c332f>
    <TaxCatchAll xmlns="22668e3b-f0f0-4dea-8e26-8f89665b112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039897DD257E43979A40B4ECFDFA9A" ma:contentTypeVersion="12" ma:contentTypeDescription="Een nieuw document maken." ma:contentTypeScope="" ma:versionID="e1484a6695769d233856aba1f3610100">
  <xsd:schema xmlns:xsd="http://www.w3.org/2001/XMLSchema" xmlns:xs="http://www.w3.org/2001/XMLSchema" xmlns:p="http://schemas.microsoft.com/office/2006/metadata/properties" xmlns:ns2="252140eb-37bc-4a15-a63f-b41c985dd643" xmlns:ns3="22668e3b-f0f0-4dea-8e26-8f89665b112e" targetNamespace="http://schemas.microsoft.com/office/2006/metadata/properties" ma:root="true" ma:fieldsID="ef0cc19cfcccea15f54adcf7755bd7b3" ns2:_="" ns3:_="">
    <xsd:import namespace="252140eb-37bc-4a15-a63f-b41c985dd643"/>
    <xsd:import namespace="22668e3b-f0f0-4dea-8e26-8f89665b11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2140eb-37bc-4a15-a63f-b41c985dd6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59996bc8-c9dd-4eef-88b6-2223dc9e8c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668e3b-f0f0-4dea-8e26-8f89665b112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a57c498-9357-4c0e-ae00-a4c6face7056}" ma:internalName="TaxCatchAll" ma:showField="CatchAllData" ma:web="22668e3b-f0f0-4dea-8e26-8f89665b11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BB334E-E698-4A4F-B651-69D6207E2426}">
  <ds:schemaRefs>
    <ds:schemaRef ds:uri="http://schemas.microsoft.com/office/infopath/2007/PartnerControls"/>
    <ds:schemaRef ds:uri="252140eb-37bc-4a15-a63f-b41c985dd643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22668e3b-f0f0-4dea-8e26-8f89665b112e"/>
  </ds:schemaRefs>
</ds:datastoreItem>
</file>

<file path=customXml/itemProps2.xml><?xml version="1.0" encoding="utf-8"?>
<ds:datastoreItem xmlns:ds="http://schemas.openxmlformats.org/officeDocument/2006/customXml" ds:itemID="{89AA3102-0B4F-4F5B-BA75-52CF6182CC35}">
  <ds:schemaRefs>
    <ds:schemaRef ds:uri="22668e3b-f0f0-4dea-8e26-8f89665b112e"/>
    <ds:schemaRef ds:uri="252140eb-37bc-4a15-a63f-b41c985dd6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B722EA5-C47F-453D-AE58-01C7114A8E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TM03457515[[fn=Weergave]]</Template>
  <TotalTime>7762</TotalTime>
  <Words>35</Words>
  <Application>Microsoft Macintosh PowerPoint</Application>
  <PresentationFormat>Breedbeeld</PresentationFormat>
  <Paragraphs>18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8" baseType="lpstr">
      <vt:lpstr>Arial</vt:lpstr>
      <vt:lpstr>Avenir Next LT Pro</vt:lpstr>
      <vt:lpstr>Calibri</vt:lpstr>
      <vt:lpstr>Calibri Light</vt:lpstr>
      <vt:lpstr>Source Sans Pro</vt:lpstr>
      <vt:lpstr>Kantoorthema</vt:lpstr>
      <vt:lpstr>Naam opdracht ⏱️ 5 min  🤫 In stilte ✏️ Eigen aantekeningen</vt:lpstr>
      <vt:lpstr>Naam opdracht ⏱️ 5 min  👥 In duo’s ✏️ In je schrift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Judith Wijnstra</dc:creator>
  <cp:lastModifiedBy>GRA, Flemming van de Graaf</cp:lastModifiedBy>
  <cp:revision>2</cp:revision>
  <cp:lastPrinted>2025-10-27T09:04:39Z</cp:lastPrinted>
  <dcterms:created xsi:type="dcterms:W3CDTF">2019-01-03T10:01:51Z</dcterms:created>
  <dcterms:modified xsi:type="dcterms:W3CDTF">2026-08-23T10:35:02Z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0x010100A7039897DD257E43979A40B4ECFDFA9A</vt:lpwstr>
  </property>
  <property fmtid="{D5CDD505-2E9C-101B-9397-08002B2CF9AE}" pid="3" name="MediaServiceImageTags">
    <vt:lpwstr/>
  </property>
</Properties>
</file>